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32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652A-78BF-441C-9C13-778E54B021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0994-C468-4BD8-AE6B-7C1A0222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1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652A-78BF-441C-9C13-778E54B021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0994-C468-4BD8-AE6B-7C1A0222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5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652A-78BF-441C-9C13-778E54B021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0994-C468-4BD8-AE6B-7C1A0222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8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652A-78BF-441C-9C13-778E54B021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0994-C468-4BD8-AE6B-7C1A0222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6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652A-78BF-441C-9C13-778E54B021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0994-C468-4BD8-AE6B-7C1A0222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8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652A-78BF-441C-9C13-778E54B021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0994-C468-4BD8-AE6B-7C1A0222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652A-78BF-441C-9C13-778E54B021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0994-C468-4BD8-AE6B-7C1A0222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5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652A-78BF-441C-9C13-778E54B021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0994-C468-4BD8-AE6B-7C1A0222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9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652A-78BF-441C-9C13-778E54B021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0994-C468-4BD8-AE6B-7C1A0222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39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652A-78BF-441C-9C13-778E54B021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0994-C468-4BD8-AE6B-7C1A0222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6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652A-78BF-441C-9C13-778E54B021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0994-C468-4BD8-AE6B-7C1A0222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4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1652A-78BF-441C-9C13-778E54B021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A0994-C468-4BD8-AE6B-7C1A0222F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5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8 player tournament bracke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13" b="14677"/>
          <a:stretch/>
        </p:blipFill>
        <p:spPr bwMode="auto">
          <a:xfrm>
            <a:off x="616451" y="452063"/>
            <a:ext cx="11147460" cy="545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59235" y="567619"/>
            <a:ext cx="1664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Best Aspects</a:t>
            </a:r>
            <a:br>
              <a:rPr lang="en-US" dirty="0" smtClean="0"/>
            </a:br>
            <a:r>
              <a:rPr lang="en-US" dirty="0" smtClean="0"/>
              <a:t>1.</a:t>
            </a:r>
            <a:br>
              <a:rPr lang="en-US" dirty="0" smtClean="0"/>
            </a:br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78786" y="2351070"/>
            <a:ext cx="1664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Best Aspects</a:t>
            </a:r>
            <a:br>
              <a:rPr lang="en-US" dirty="0" smtClean="0"/>
            </a:br>
            <a:r>
              <a:rPr lang="en-US" dirty="0" smtClean="0"/>
              <a:t>1.</a:t>
            </a:r>
            <a:br>
              <a:rPr lang="en-US" dirty="0" smtClean="0"/>
            </a:br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78785" y="4034319"/>
            <a:ext cx="1664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Best Aspects</a:t>
            </a:r>
            <a:br>
              <a:rPr lang="en-US" dirty="0" smtClean="0"/>
            </a:br>
            <a:r>
              <a:rPr lang="en-US" dirty="0" smtClean="0"/>
              <a:t>1.</a:t>
            </a:r>
            <a:br>
              <a:rPr lang="en-US" dirty="0" smtClean="0"/>
            </a:br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349481" y="652897"/>
            <a:ext cx="1664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Best Aspects</a:t>
            </a:r>
            <a:br>
              <a:rPr lang="en-US" dirty="0" smtClean="0"/>
            </a:br>
            <a:r>
              <a:rPr lang="en-US" dirty="0" smtClean="0"/>
              <a:t>1.</a:t>
            </a:r>
            <a:br>
              <a:rPr lang="en-US" dirty="0" smtClean="0"/>
            </a:br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78783" y="5702471"/>
            <a:ext cx="1664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Best Aspects</a:t>
            </a:r>
            <a:br>
              <a:rPr lang="en-US" dirty="0" smtClean="0"/>
            </a:br>
            <a:r>
              <a:rPr lang="en-US" dirty="0" smtClean="0"/>
              <a:t>1.</a:t>
            </a:r>
            <a:br>
              <a:rPr lang="en-US" dirty="0" smtClean="0"/>
            </a:br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224479" y="2351070"/>
            <a:ext cx="1664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Best Aspects</a:t>
            </a:r>
            <a:br>
              <a:rPr lang="en-US" dirty="0" smtClean="0"/>
            </a:br>
            <a:r>
              <a:rPr lang="en-US" dirty="0" smtClean="0"/>
              <a:t>1.</a:t>
            </a:r>
            <a:br>
              <a:rPr lang="en-US" dirty="0" smtClean="0"/>
            </a:br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224479" y="4034319"/>
            <a:ext cx="1664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Best Aspects</a:t>
            </a:r>
            <a:br>
              <a:rPr lang="en-US" dirty="0" smtClean="0"/>
            </a:br>
            <a:r>
              <a:rPr lang="en-US" dirty="0" smtClean="0"/>
              <a:t>1.</a:t>
            </a:r>
            <a:br>
              <a:rPr lang="en-US" dirty="0" smtClean="0"/>
            </a:br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224479" y="5825936"/>
            <a:ext cx="1664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Best Aspects</a:t>
            </a:r>
            <a:br>
              <a:rPr lang="en-US" dirty="0" smtClean="0"/>
            </a:br>
            <a:r>
              <a:rPr lang="en-US" dirty="0" smtClean="0"/>
              <a:t>1.</a:t>
            </a:r>
            <a:br>
              <a:rPr lang="en-US" dirty="0" smtClean="0"/>
            </a:br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91155" y="1559960"/>
            <a:ext cx="1928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Why did they win?</a:t>
            </a:r>
            <a:endParaRPr lang="en-US" sz="16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381910" y="4957649"/>
            <a:ext cx="1928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Why did they win?</a:t>
            </a:r>
            <a:endParaRPr lang="en-US" sz="16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7161088" y="1559960"/>
            <a:ext cx="1928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Why did they win?</a:t>
            </a:r>
            <a:endParaRPr lang="en-US" sz="16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7161088" y="4957649"/>
            <a:ext cx="1928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Why did they win?</a:t>
            </a:r>
            <a:endParaRPr lang="en-US" sz="16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5183314" y="3121876"/>
            <a:ext cx="1006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Why did they win?</a:t>
            </a:r>
            <a:endParaRPr lang="en-US" sz="16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6278369" y="3121875"/>
            <a:ext cx="988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Why did they win?</a:t>
            </a:r>
            <a:endParaRPr lang="en-US" sz="16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5706439" y="1706591"/>
            <a:ext cx="1024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Why did they win?</a:t>
            </a:r>
            <a:endParaRPr lang="en-US" sz="16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1202071" y="288197"/>
            <a:ext cx="1417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oper Black" panose="0208090404030B020404" pitchFamily="18" charset="0"/>
              </a:rPr>
              <a:t>Huns</a:t>
            </a:r>
            <a:endParaRPr lang="en-US" sz="2400" b="1" dirty="0">
              <a:latin typeface="Cooper Black" panose="0208090404030B0204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02070" y="1972915"/>
            <a:ext cx="1541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oper Black" panose="0208090404030B020404" pitchFamily="18" charset="0"/>
              </a:rPr>
              <a:t>Persians</a:t>
            </a:r>
            <a:endParaRPr lang="en-US" sz="2400" b="1" dirty="0">
              <a:latin typeface="Cooper Black" panose="0208090404030B0204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40427" y="3644270"/>
            <a:ext cx="1541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oper Black" panose="0208090404030B020404" pitchFamily="18" charset="0"/>
              </a:rPr>
              <a:t>Greeks</a:t>
            </a:r>
            <a:endParaRPr lang="en-US" sz="2400" b="1" dirty="0">
              <a:latin typeface="Cooper Black" panose="0208090404030B0204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8784" y="5332623"/>
            <a:ext cx="1541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oper Black" panose="0208090404030B020404" pitchFamily="18" charset="0"/>
              </a:rPr>
              <a:t>Celts</a:t>
            </a:r>
            <a:endParaRPr lang="en-US" sz="2400" b="1" dirty="0">
              <a:latin typeface="Cooper Black" panose="0208090404030B0204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181687" y="3644269"/>
            <a:ext cx="1541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oper Black" panose="0208090404030B020404" pitchFamily="18" charset="0"/>
              </a:rPr>
              <a:t>Goths</a:t>
            </a:r>
            <a:endParaRPr lang="en-US" sz="2400" b="1" dirty="0">
              <a:latin typeface="Cooper Black" panose="0208090404030B0204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056685" y="5376269"/>
            <a:ext cx="1541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oper Black" panose="0208090404030B020404" pitchFamily="18" charset="0"/>
              </a:rPr>
              <a:t>Indians</a:t>
            </a:r>
            <a:endParaRPr lang="en-US" sz="2400" b="1" dirty="0">
              <a:latin typeface="Cooper Black" panose="0208090404030B0204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974492" y="1898514"/>
            <a:ext cx="1541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oper Black" panose="0208090404030B020404" pitchFamily="18" charset="0"/>
              </a:rPr>
              <a:t>Chinese</a:t>
            </a:r>
            <a:endParaRPr lang="en-US" sz="2400" b="1" dirty="0">
              <a:latin typeface="Cooper Black" panose="0208090404030B0204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021583" y="220788"/>
            <a:ext cx="1541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oper Black" panose="0208090404030B020404" pitchFamily="18" charset="0"/>
              </a:rPr>
              <a:t>Romans</a:t>
            </a:r>
            <a:endParaRPr lang="en-US" sz="2400" b="1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034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59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Cooper Black</vt:lpstr>
      <vt:lpstr>Office Theme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Jirka</dc:creator>
  <cp:lastModifiedBy>Amanda Jirka</cp:lastModifiedBy>
  <cp:revision>4</cp:revision>
  <dcterms:created xsi:type="dcterms:W3CDTF">2017-08-17T14:35:15Z</dcterms:created>
  <dcterms:modified xsi:type="dcterms:W3CDTF">2017-08-17T18:47:39Z</dcterms:modified>
</cp:coreProperties>
</file>