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57" r:id="rId7"/>
    <p:sldId id="258" r:id="rId8"/>
    <p:sldId id="260" r:id="rId9"/>
    <p:sldId id="261" r:id="rId10"/>
    <p:sldId id="262" r:id="rId11"/>
    <p:sldId id="265" r:id="rId12"/>
    <p:sldId id="266" r:id="rId13"/>
    <p:sldId id="267" r:id="rId14"/>
    <p:sldId id="270" r:id="rId15"/>
    <p:sldId id="271" r:id="rId16"/>
    <p:sldId id="273" r:id="rId17"/>
    <p:sldId id="274" r:id="rId18"/>
    <p:sldId id="276" r:id="rId19"/>
    <p:sldId id="277" r:id="rId20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>
      <p:cViewPr varScale="1">
        <p:scale>
          <a:sx n="74" d="100"/>
          <a:sy n="74" d="100"/>
        </p:scale>
        <p:origin x="928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53DCE-7BB0-4A5D-BC3D-9D667B1A94D0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65E4F44-7350-4561-8295-A69DF777BBA8}">
      <dgm:prSet phldrT="[Text]"/>
      <dgm:spPr/>
      <dgm:t>
        <a:bodyPr/>
        <a:lstStyle/>
        <a:p>
          <a:r>
            <a:rPr lang="en-US" u="sng" dirty="0" smtClean="0"/>
            <a:t>NORTH KOREA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SOUTH KOREA</a:t>
          </a:r>
          <a:endParaRPr lang="en-US" dirty="0"/>
        </a:p>
      </dgm:t>
    </dgm:pt>
    <dgm:pt modelId="{010F9FD5-832E-407D-8502-E655A5FC3F9C}" type="parTrans" cxnId="{8380016F-A746-4C38-9F0A-596BD05EF64F}">
      <dgm:prSet/>
      <dgm:spPr/>
      <dgm:t>
        <a:bodyPr/>
        <a:lstStyle/>
        <a:p>
          <a:endParaRPr lang="en-US"/>
        </a:p>
      </dgm:t>
    </dgm:pt>
    <dgm:pt modelId="{C80F2226-3F33-4A32-89EB-3650F28CFAC9}" type="sibTrans" cxnId="{8380016F-A746-4C38-9F0A-596BD05EF64F}">
      <dgm:prSet/>
      <dgm:spPr/>
      <dgm:t>
        <a:bodyPr/>
        <a:lstStyle/>
        <a:p>
          <a:endParaRPr lang="en-US"/>
        </a:p>
      </dgm:t>
    </dgm:pt>
    <dgm:pt modelId="{AE7140C4-7B25-4509-8287-01C501609FF8}">
      <dgm:prSet phldrT="[Text]"/>
      <dgm:spPr/>
      <dgm:t>
        <a:bodyPr/>
        <a:lstStyle/>
        <a:p>
          <a:r>
            <a:rPr lang="en-US" dirty="0" smtClean="0"/>
            <a:t>Japan  &amp; USA</a:t>
          </a:r>
          <a:endParaRPr lang="en-US" dirty="0"/>
        </a:p>
      </dgm:t>
    </dgm:pt>
    <dgm:pt modelId="{DF11925A-7D77-4150-BFD3-A9DCB9253244}" type="parTrans" cxnId="{E7F261FA-26D6-4C81-B7B0-BF8514A81DA6}">
      <dgm:prSet/>
      <dgm:spPr/>
      <dgm:t>
        <a:bodyPr/>
        <a:lstStyle/>
        <a:p>
          <a:endParaRPr lang="en-US"/>
        </a:p>
      </dgm:t>
    </dgm:pt>
    <dgm:pt modelId="{26C42328-225B-40C0-BDCD-58E22E64A43F}" type="sibTrans" cxnId="{E7F261FA-26D6-4C81-B7B0-BF8514A81DA6}">
      <dgm:prSet/>
      <dgm:spPr/>
      <dgm:t>
        <a:bodyPr/>
        <a:lstStyle/>
        <a:p>
          <a:endParaRPr lang="en-US"/>
        </a:p>
      </dgm:t>
    </dgm:pt>
    <dgm:pt modelId="{8B8D1E4C-0937-4336-B899-94CB75671263}">
      <dgm:prSet phldrT="[Text]"/>
      <dgm:spPr/>
      <dgm:t>
        <a:bodyPr/>
        <a:lstStyle/>
        <a:p>
          <a:r>
            <a:rPr lang="en-US" dirty="0" smtClean="0"/>
            <a:t>US made them weak after WWII, but made them strong to stop Communists</a:t>
          </a:r>
          <a:endParaRPr lang="en-US" dirty="0"/>
        </a:p>
      </dgm:t>
    </dgm:pt>
    <dgm:pt modelId="{794DA9E1-0604-43EE-8C15-C8B0A814826B}" type="parTrans" cxnId="{A5514D78-DB7B-4D3C-9647-B9F0B111AC33}">
      <dgm:prSet/>
      <dgm:spPr/>
      <dgm:t>
        <a:bodyPr/>
        <a:lstStyle/>
        <a:p>
          <a:endParaRPr lang="en-US"/>
        </a:p>
      </dgm:t>
    </dgm:pt>
    <dgm:pt modelId="{1F6413F8-387D-406E-A0DB-29B3AA4F6985}" type="sibTrans" cxnId="{A5514D78-DB7B-4D3C-9647-B9F0B111AC33}">
      <dgm:prSet/>
      <dgm:spPr/>
      <dgm:t>
        <a:bodyPr/>
        <a:lstStyle/>
        <a:p>
          <a:endParaRPr lang="en-US"/>
        </a:p>
      </dgm:t>
    </dgm:pt>
    <dgm:pt modelId="{18619AF5-E52F-457C-88B7-47243822145F}">
      <dgm:prSet phldrT="[Text]"/>
      <dgm:spPr/>
      <dgm:t>
        <a:bodyPr/>
        <a:lstStyle/>
        <a:p>
          <a:r>
            <a:rPr lang="en-US" dirty="0" smtClean="0"/>
            <a:t>We also help France get Indochina</a:t>
          </a:r>
          <a:br>
            <a:rPr lang="en-US" dirty="0" smtClean="0"/>
          </a:br>
          <a:r>
            <a:rPr lang="en-US" dirty="0" smtClean="0"/>
            <a:t>(Vietnam, Laos, Cambodia)</a:t>
          </a:r>
          <a:endParaRPr lang="en-US" dirty="0"/>
        </a:p>
      </dgm:t>
    </dgm:pt>
    <dgm:pt modelId="{E1EC0DE3-CA88-4A3E-8FF3-90D0CADAD722}" type="parTrans" cxnId="{881EE9EA-CBD9-47A1-9AAF-45036C767398}">
      <dgm:prSet/>
      <dgm:spPr/>
      <dgm:t>
        <a:bodyPr/>
        <a:lstStyle/>
        <a:p>
          <a:endParaRPr lang="en-US"/>
        </a:p>
      </dgm:t>
    </dgm:pt>
    <dgm:pt modelId="{A0265A91-EA10-4620-B093-B8B56F46EBD6}" type="sibTrans" cxnId="{881EE9EA-CBD9-47A1-9AAF-45036C767398}">
      <dgm:prSet/>
      <dgm:spPr/>
      <dgm:t>
        <a:bodyPr/>
        <a:lstStyle/>
        <a:p>
          <a:endParaRPr lang="en-US"/>
        </a:p>
      </dgm:t>
    </dgm:pt>
    <dgm:pt modelId="{966862FB-2347-4DF8-B45E-D04B574EC3D3}">
      <dgm:prSet phldrT="[Text]"/>
      <dgm:spPr/>
      <dgm:t>
        <a:bodyPr/>
        <a:lstStyle/>
        <a:p>
          <a:r>
            <a:rPr lang="en-US" dirty="0" smtClean="0"/>
            <a:t>People’s Republic </a:t>
          </a:r>
          <a:br>
            <a:rPr lang="en-US" dirty="0" smtClean="0"/>
          </a:br>
          <a:r>
            <a:rPr lang="en-US" dirty="0" smtClean="0"/>
            <a:t>of China  &amp; USSR</a:t>
          </a:r>
          <a:endParaRPr lang="en-US" dirty="0"/>
        </a:p>
      </dgm:t>
    </dgm:pt>
    <dgm:pt modelId="{00F89A27-5C5F-401F-9B2D-614BC0DF3DF4}" type="parTrans" cxnId="{3C88BBE3-D098-45F0-BF5A-129DA652FB0D}">
      <dgm:prSet/>
      <dgm:spPr/>
      <dgm:t>
        <a:bodyPr/>
        <a:lstStyle/>
        <a:p>
          <a:endParaRPr lang="en-US"/>
        </a:p>
      </dgm:t>
    </dgm:pt>
    <dgm:pt modelId="{772392EB-76AC-45DC-A97F-A3DCB8BEAECE}" type="sibTrans" cxnId="{3C88BBE3-D098-45F0-BF5A-129DA652FB0D}">
      <dgm:prSet/>
      <dgm:spPr/>
      <dgm:t>
        <a:bodyPr/>
        <a:lstStyle/>
        <a:p>
          <a:endParaRPr lang="en-US"/>
        </a:p>
      </dgm:t>
    </dgm:pt>
    <dgm:pt modelId="{9BAB398E-1BF4-4095-8655-26637A115985}">
      <dgm:prSet phldrT="[Text]"/>
      <dgm:spPr/>
      <dgm:t>
        <a:bodyPr/>
        <a:lstStyle/>
        <a:p>
          <a:r>
            <a:rPr lang="en-US" dirty="0" smtClean="0"/>
            <a:t>Mao Zedong takes over China.  The ‘real’ government runs away to Taiwan</a:t>
          </a:r>
          <a:endParaRPr lang="en-US" dirty="0"/>
        </a:p>
      </dgm:t>
    </dgm:pt>
    <dgm:pt modelId="{572D2778-FC7D-4963-AA6B-E4127221A8B5}" type="parTrans" cxnId="{C438D731-CECB-4AD1-9EC7-EEE5829AD4CB}">
      <dgm:prSet/>
      <dgm:spPr/>
      <dgm:t>
        <a:bodyPr/>
        <a:lstStyle/>
        <a:p>
          <a:endParaRPr lang="en-US"/>
        </a:p>
      </dgm:t>
    </dgm:pt>
    <dgm:pt modelId="{318D0F4B-23DE-4D25-BAF6-363B873E501C}" type="sibTrans" cxnId="{C438D731-CECB-4AD1-9EC7-EEE5829AD4CB}">
      <dgm:prSet/>
      <dgm:spPr/>
      <dgm:t>
        <a:bodyPr/>
        <a:lstStyle/>
        <a:p>
          <a:endParaRPr lang="en-US"/>
        </a:p>
      </dgm:t>
    </dgm:pt>
    <dgm:pt modelId="{4DE5B1FA-E898-4A66-94DC-455A68C46BB8}" type="pres">
      <dgm:prSet presAssocID="{A3353DCE-7BB0-4A5D-BC3D-9D667B1A94D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AA76CC-828B-4174-AA4E-40891D62F29B}" type="pres">
      <dgm:prSet presAssocID="{365E4F44-7350-4561-8295-A69DF777BBA8}" presName="root1" presStyleCnt="0"/>
      <dgm:spPr/>
      <dgm:t>
        <a:bodyPr/>
        <a:lstStyle/>
        <a:p>
          <a:endParaRPr lang="en-US"/>
        </a:p>
      </dgm:t>
    </dgm:pt>
    <dgm:pt modelId="{B9A498AD-7210-4967-A369-D2A0E7F2C4B2}" type="pres">
      <dgm:prSet presAssocID="{365E4F44-7350-4561-8295-A69DF777BBA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D4300-52BC-4813-8C22-88973E198416}" type="pres">
      <dgm:prSet presAssocID="{365E4F44-7350-4561-8295-A69DF777BBA8}" presName="level2hierChild" presStyleCnt="0"/>
      <dgm:spPr/>
      <dgm:t>
        <a:bodyPr/>
        <a:lstStyle/>
        <a:p>
          <a:endParaRPr lang="en-US"/>
        </a:p>
      </dgm:t>
    </dgm:pt>
    <dgm:pt modelId="{C1A58841-02CB-437C-92B8-DFDB9FB7C276}" type="pres">
      <dgm:prSet presAssocID="{DF11925A-7D77-4150-BFD3-A9DCB925324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9B7EF83-BB8B-40CC-B605-849C598B0409}" type="pres">
      <dgm:prSet presAssocID="{DF11925A-7D77-4150-BFD3-A9DCB925324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3F4E9CD-D966-4569-B1DB-908D2E652AB3}" type="pres">
      <dgm:prSet presAssocID="{AE7140C4-7B25-4509-8287-01C501609FF8}" presName="root2" presStyleCnt="0"/>
      <dgm:spPr/>
      <dgm:t>
        <a:bodyPr/>
        <a:lstStyle/>
        <a:p>
          <a:endParaRPr lang="en-US"/>
        </a:p>
      </dgm:t>
    </dgm:pt>
    <dgm:pt modelId="{3851142A-59F5-4065-9CF3-E4413F7D20E6}" type="pres">
      <dgm:prSet presAssocID="{AE7140C4-7B25-4509-8287-01C501609FF8}" presName="LevelTwoTextNode" presStyleLbl="node2" presStyleIdx="0" presStyleCnt="2" custLinFactY="66618" custLinFactNeighborX="249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CAF07-DBB5-49E6-B68E-DC789910BC7C}" type="pres">
      <dgm:prSet presAssocID="{AE7140C4-7B25-4509-8287-01C501609FF8}" presName="level3hierChild" presStyleCnt="0"/>
      <dgm:spPr/>
      <dgm:t>
        <a:bodyPr/>
        <a:lstStyle/>
        <a:p>
          <a:endParaRPr lang="en-US"/>
        </a:p>
      </dgm:t>
    </dgm:pt>
    <dgm:pt modelId="{C3C0679B-2896-4BF9-9EAF-43ADB375342C}" type="pres">
      <dgm:prSet presAssocID="{794DA9E1-0604-43EE-8C15-C8B0A814826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614F98D-C469-4082-8542-6D8335A266F9}" type="pres">
      <dgm:prSet presAssocID="{794DA9E1-0604-43EE-8C15-C8B0A814826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6B70D248-58FA-43BB-816A-E20D37D79702}" type="pres">
      <dgm:prSet presAssocID="{8B8D1E4C-0937-4336-B899-94CB75671263}" presName="root2" presStyleCnt="0"/>
      <dgm:spPr/>
      <dgm:t>
        <a:bodyPr/>
        <a:lstStyle/>
        <a:p>
          <a:endParaRPr lang="en-US"/>
        </a:p>
      </dgm:t>
    </dgm:pt>
    <dgm:pt modelId="{AA606AD7-24A2-482B-826F-3DF3522325A1}" type="pres">
      <dgm:prSet presAssocID="{8B8D1E4C-0937-4336-B899-94CB75671263}" presName="LevelTwoTextNode" presStyleLbl="node3" presStyleIdx="0" presStyleCnt="3" custScaleX="108845" custScaleY="109185" custLinFactY="39348" custLinFactNeighborX="184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D5729-6B57-4C4A-B9F5-E82F55089518}" type="pres">
      <dgm:prSet presAssocID="{8B8D1E4C-0937-4336-B899-94CB75671263}" presName="level3hierChild" presStyleCnt="0"/>
      <dgm:spPr/>
      <dgm:t>
        <a:bodyPr/>
        <a:lstStyle/>
        <a:p>
          <a:endParaRPr lang="en-US"/>
        </a:p>
      </dgm:t>
    </dgm:pt>
    <dgm:pt modelId="{1DDCF3DB-68CB-4CAE-A564-7F1D164DCF7D}" type="pres">
      <dgm:prSet presAssocID="{E1EC0DE3-CA88-4A3E-8FF3-90D0CADAD722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852A71A5-2B49-4978-B033-60D392204137}" type="pres">
      <dgm:prSet presAssocID="{E1EC0DE3-CA88-4A3E-8FF3-90D0CADAD722}" presName="connTx" presStyleLbl="parChTrans1D3" presStyleIdx="1" presStyleCnt="3"/>
      <dgm:spPr/>
      <dgm:t>
        <a:bodyPr/>
        <a:lstStyle/>
        <a:p>
          <a:endParaRPr lang="en-US"/>
        </a:p>
      </dgm:t>
    </dgm:pt>
    <dgm:pt modelId="{4D9FDE85-065A-4E27-9BAE-4142EE31FB67}" type="pres">
      <dgm:prSet presAssocID="{18619AF5-E52F-457C-88B7-47243822145F}" presName="root2" presStyleCnt="0"/>
      <dgm:spPr/>
      <dgm:t>
        <a:bodyPr/>
        <a:lstStyle/>
        <a:p>
          <a:endParaRPr lang="en-US"/>
        </a:p>
      </dgm:t>
    </dgm:pt>
    <dgm:pt modelId="{B9BD78AB-C258-4540-B03C-29ABC6002A4A}" type="pres">
      <dgm:prSet presAssocID="{18619AF5-E52F-457C-88B7-47243822145F}" presName="LevelTwoTextNode" presStyleLbl="node3" presStyleIdx="1" presStyleCnt="3" custLinFactY="64226" custLinFactNeighborX="885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10C69E-4E26-4F96-AC82-4E99CF38532D}" type="pres">
      <dgm:prSet presAssocID="{18619AF5-E52F-457C-88B7-47243822145F}" presName="level3hierChild" presStyleCnt="0"/>
      <dgm:spPr/>
      <dgm:t>
        <a:bodyPr/>
        <a:lstStyle/>
        <a:p>
          <a:endParaRPr lang="en-US"/>
        </a:p>
      </dgm:t>
    </dgm:pt>
    <dgm:pt modelId="{39F0F55F-1BAB-4A8B-846C-5AE8BE3E423D}" type="pres">
      <dgm:prSet presAssocID="{00F89A27-5C5F-401F-9B2D-614BC0DF3DF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2FDC336-49F6-428B-B36A-D24D60A352FA}" type="pres">
      <dgm:prSet presAssocID="{00F89A27-5C5F-401F-9B2D-614BC0DF3DF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1AC667C-3440-4371-8BBA-1E4935799604}" type="pres">
      <dgm:prSet presAssocID="{966862FB-2347-4DF8-B45E-D04B574EC3D3}" presName="root2" presStyleCnt="0"/>
      <dgm:spPr/>
      <dgm:t>
        <a:bodyPr/>
        <a:lstStyle/>
        <a:p>
          <a:endParaRPr lang="en-US"/>
        </a:p>
      </dgm:t>
    </dgm:pt>
    <dgm:pt modelId="{6781483C-737E-43D5-B848-6909499BC8BD}" type="pres">
      <dgm:prSet presAssocID="{966862FB-2347-4DF8-B45E-D04B574EC3D3}" presName="LevelTwoTextNode" presStyleLbl="node2" presStyleIdx="1" presStyleCnt="2" custLinFactY="-100000" custLinFactNeighborX="-672" custLinFactNeighborY="-114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5F315A-37D3-4173-8128-AA1A5A47CC5E}" type="pres">
      <dgm:prSet presAssocID="{966862FB-2347-4DF8-B45E-D04B574EC3D3}" presName="level3hierChild" presStyleCnt="0"/>
      <dgm:spPr/>
      <dgm:t>
        <a:bodyPr/>
        <a:lstStyle/>
        <a:p>
          <a:endParaRPr lang="en-US"/>
        </a:p>
      </dgm:t>
    </dgm:pt>
    <dgm:pt modelId="{1E89C788-DDD9-48DA-AF37-75C395300E33}" type="pres">
      <dgm:prSet presAssocID="{572D2778-FC7D-4963-AA6B-E4127221A8B5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BBEE73C6-9E3D-43BF-A21F-5F0D8336A98C}" type="pres">
      <dgm:prSet presAssocID="{572D2778-FC7D-4963-AA6B-E4127221A8B5}" presName="connTx" presStyleLbl="parChTrans1D3" presStyleIdx="2" presStyleCnt="3"/>
      <dgm:spPr/>
      <dgm:t>
        <a:bodyPr/>
        <a:lstStyle/>
        <a:p>
          <a:endParaRPr lang="en-US"/>
        </a:p>
      </dgm:t>
    </dgm:pt>
    <dgm:pt modelId="{5CC0CEC7-662E-46E0-9656-F50998F41140}" type="pres">
      <dgm:prSet presAssocID="{9BAB398E-1BF4-4095-8655-26637A115985}" presName="root2" presStyleCnt="0"/>
      <dgm:spPr/>
      <dgm:t>
        <a:bodyPr/>
        <a:lstStyle/>
        <a:p>
          <a:endParaRPr lang="en-US"/>
        </a:p>
      </dgm:t>
    </dgm:pt>
    <dgm:pt modelId="{2E48BB00-6A41-4A57-8DB4-D4210A317627}" type="pres">
      <dgm:prSet presAssocID="{9BAB398E-1BF4-4095-8655-26637A115985}" presName="LevelTwoTextNode" presStyleLbl="node3" presStyleIdx="2" presStyleCnt="3" custLinFactY="-100000" custLinFactNeighborX="8853" custLinFactNeighborY="-161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D35C7C-1923-4B5E-8A7E-A6928DE07D35}" type="pres">
      <dgm:prSet presAssocID="{9BAB398E-1BF4-4095-8655-26637A115985}" presName="level3hierChild" presStyleCnt="0"/>
      <dgm:spPr/>
      <dgm:t>
        <a:bodyPr/>
        <a:lstStyle/>
        <a:p>
          <a:endParaRPr lang="en-US"/>
        </a:p>
      </dgm:t>
    </dgm:pt>
  </dgm:ptLst>
  <dgm:cxnLst>
    <dgm:cxn modelId="{A610E4BB-9059-453D-B5CD-00B610A0C80A}" type="presOf" srcId="{18619AF5-E52F-457C-88B7-47243822145F}" destId="{B9BD78AB-C258-4540-B03C-29ABC6002A4A}" srcOrd="0" destOrd="0" presId="urn:microsoft.com/office/officeart/2005/8/layout/hierarchy2"/>
    <dgm:cxn modelId="{8B9F496E-E970-4E0B-AA1E-791F7364104B}" type="presOf" srcId="{572D2778-FC7D-4963-AA6B-E4127221A8B5}" destId="{1E89C788-DDD9-48DA-AF37-75C395300E33}" srcOrd="0" destOrd="0" presId="urn:microsoft.com/office/officeart/2005/8/layout/hierarchy2"/>
    <dgm:cxn modelId="{5E8C90E3-EC14-48ED-857D-57C5BC05C047}" type="presOf" srcId="{966862FB-2347-4DF8-B45E-D04B574EC3D3}" destId="{6781483C-737E-43D5-B848-6909499BC8BD}" srcOrd="0" destOrd="0" presId="urn:microsoft.com/office/officeart/2005/8/layout/hierarchy2"/>
    <dgm:cxn modelId="{27EA2AD3-1A0B-43C7-804C-162268E5858A}" type="presOf" srcId="{DF11925A-7D77-4150-BFD3-A9DCB9253244}" destId="{C1A58841-02CB-437C-92B8-DFDB9FB7C276}" srcOrd="0" destOrd="0" presId="urn:microsoft.com/office/officeart/2005/8/layout/hierarchy2"/>
    <dgm:cxn modelId="{E7F261FA-26D6-4C81-B7B0-BF8514A81DA6}" srcId="{365E4F44-7350-4561-8295-A69DF777BBA8}" destId="{AE7140C4-7B25-4509-8287-01C501609FF8}" srcOrd="0" destOrd="0" parTransId="{DF11925A-7D77-4150-BFD3-A9DCB9253244}" sibTransId="{26C42328-225B-40C0-BDCD-58E22E64A43F}"/>
    <dgm:cxn modelId="{3C88BBE3-D098-45F0-BF5A-129DA652FB0D}" srcId="{365E4F44-7350-4561-8295-A69DF777BBA8}" destId="{966862FB-2347-4DF8-B45E-D04B574EC3D3}" srcOrd="1" destOrd="0" parTransId="{00F89A27-5C5F-401F-9B2D-614BC0DF3DF4}" sibTransId="{772392EB-76AC-45DC-A97F-A3DCB8BEAECE}"/>
    <dgm:cxn modelId="{305FF838-D7A1-4649-A040-5796AC3AC002}" type="presOf" srcId="{8B8D1E4C-0937-4336-B899-94CB75671263}" destId="{AA606AD7-24A2-482B-826F-3DF3522325A1}" srcOrd="0" destOrd="0" presId="urn:microsoft.com/office/officeart/2005/8/layout/hierarchy2"/>
    <dgm:cxn modelId="{664106FB-B609-44FF-8067-8598CDADB6BA}" type="presOf" srcId="{572D2778-FC7D-4963-AA6B-E4127221A8B5}" destId="{BBEE73C6-9E3D-43BF-A21F-5F0D8336A98C}" srcOrd="1" destOrd="0" presId="urn:microsoft.com/office/officeart/2005/8/layout/hierarchy2"/>
    <dgm:cxn modelId="{C0EF5896-28C6-4652-9D78-3751F56E3A9E}" type="presOf" srcId="{00F89A27-5C5F-401F-9B2D-614BC0DF3DF4}" destId="{62FDC336-49F6-428B-B36A-D24D60A352FA}" srcOrd="1" destOrd="0" presId="urn:microsoft.com/office/officeart/2005/8/layout/hierarchy2"/>
    <dgm:cxn modelId="{C438D731-CECB-4AD1-9EC7-EEE5829AD4CB}" srcId="{966862FB-2347-4DF8-B45E-D04B574EC3D3}" destId="{9BAB398E-1BF4-4095-8655-26637A115985}" srcOrd="0" destOrd="0" parTransId="{572D2778-FC7D-4963-AA6B-E4127221A8B5}" sibTransId="{318D0F4B-23DE-4D25-BAF6-363B873E501C}"/>
    <dgm:cxn modelId="{4027936B-D04A-4881-B81B-E83F2A47A5CC}" type="presOf" srcId="{794DA9E1-0604-43EE-8C15-C8B0A814826B}" destId="{D614F98D-C469-4082-8542-6D8335A266F9}" srcOrd="1" destOrd="0" presId="urn:microsoft.com/office/officeart/2005/8/layout/hierarchy2"/>
    <dgm:cxn modelId="{34451AF0-AD98-4CA0-A73C-BDCB697504CE}" type="presOf" srcId="{E1EC0DE3-CA88-4A3E-8FF3-90D0CADAD722}" destId="{852A71A5-2B49-4978-B033-60D392204137}" srcOrd="1" destOrd="0" presId="urn:microsoft.com/office/officeart/2005/8/layout/hierarchy2"/>
    <dgm:cxn modelId="{2CE62A65-2E99-461D-8D7F-44C7F6A6F97C}" type="presOf" srcId="{9BAB398E-1BF4-4095-8655-26637A115985}" destId="{2E48BB00-6A41-4A57-8DB4-D4210A317627}" srcOrd="0" destOrd="0" presId="urn:microsoft.com/office/officeart/2005/8/layout/hierarchy2"/>
    <dgm:cxn modelId="{A5514D78-DB7B-4D3C-9647-B9F0B111AC33}" srcId="{AE7140C4-7B25-4509-8287-01C501609FF8}" destId="{8B8D1E4C-0937-4336-B899-94CB75671263}" srcOrd="0" destOrd="0" parTransId="{794DA9E1-0604-43EE-8C15-C8B0A814826B}" sibTransId="{1F6413F8-387D-406E-A0DB-29B3AA4F6985}"/>
    <dgm:cxn modelId="{8380016F-A746-4C38-9F0A-596BD05EF64F}" srcId="{A3353DCE-7BB0-4A5D-BC3D-9D667B1A94D0}" destId="{365E4F44-7350-4561-8295-A69DF777BBA8}" srcOrd="0" destOrd="0" parTransId="{010F9FD5-832E-407D-8502-E655A5FC3F9C}" sibTransId="{C80F2226-3F33-4A32-89EB-3650F28CFAC9}"/>
    <dgm:cxn modelId="{BA799D68-36AF-4F5E-887D-855271E3E74B}" type="presOf" srcId="{365E4F44-7350-4561-8295-A69DF777BBA8}" destId="{B9A498AD-7210-4967-A369-D2A0E7F2C4B2}" srcOrd="0" destOrd="0" presId="urn:microsoft.com/office/officeart/2005/8/layout/hierarchy2"/>
    <dgm:cxn modelId="{260A24F7-D208-4931-8B35-A76AC0BDB475}" type="presOf" srcId="{DF11925A-7D77-4150-BFD3-A9DCB9253244}" destId="{A9B7EF83-BB8B-40CC-B605-849C598B0409}" srcOrd="1" destOrd="0" presId="urn:microsoft.com/office/officeart/2005/8/layout/hierarchy2"/>
    <dgm:cxn modelId="{881EE9EA-CBD9-47A1-9AAF-45036C767398}" srcId="{AE7140C4-7B25-4509-8287-01C501609FF8}" destId="{18619AF5-E52F-457C-88B7-47243822145F}" srcOrd="1" destOrd="0" parTransId="{E1EC0DE3-CA88-4A3E-8FF3-90D0CADAD722}" sibTransId="{A0265A91-EA10-4620-B093-B8B56F46EBD6}"/>
    <dgm:cxn modelId="{E11A971F-39D8-46DB-9236-43B227B75E92}" type="presOf" srcId="{E1EC0DE3-CA88-4A3E-8FF3-90D0CADAD722}" destId="{1DDCF3DB-68CB-4CAE-A564-7F1D164DCF7D}" srcOrd="0" destOrd="0" presId="urn:microsoft.com/office/officeart/2005/8/layout/hierarchy2"/>
    <dgm:cxn modelId="{1F19D902-5ED4-4451-BC1E-252C67149063}" type="presOf" srcId="{794DA9E1-0604-43EE-8C15-C8B0A814826B}" destId="{C3C0679B-2896-4BF9-9EAF-43ADB375342C}" srcOrd="0" destOrd="0" presId="urn:microsoft.com/office/officeart/2005/8/layout/hierarchy2"/>
    <dgm:cxn modelId="{C617724E-1E3B-4AAD-B92A-3DFB36D8CFBE}" type="presOf" srcId="{A3353DCE-7BB0-4A5D-BC3D-9D667B1A94D0}" destId="{4DE5B1FA-E898-4A66-94DC-455A68C46BB8}" srcOrd="0" destOrd="0" presId="urn:microsoft.com/office/officeart/2005/8/layout/hierarchy2"/>
    <dgm:cxn modelId="{EC1A3DD9-F4E5-4B84-938C-7A7EB886134D}" type="presOf" srcId="{AE7140C4-7B25-4509-8287-01C501609FF8}" destId="{3851142A-59F5-4065-9CF3-E4413F7D20E6}" srcOrd="0" destOrd="0" presId="urn:microsoft.com/office/officeart/2005/8/layout/hierarchy2"/>
    <dgm:cxn modelId="{420A4F7B-A937-458D-936A-83CC7E877EEB}" type="presOf" srcId="{00F89A27-5C5F-401F-9B2D-614BC0DF3DF4}" destId="{39F0F55F-1BAB-4A8B-846C-5AE8BE3E423D}" srcOrd="0" destOrd="0" presId="urn:microsoft.com/office/officeart/2005/8/layout/hierarchy2"/>
    <dgm:cxn modelId="{62F80478-3C1D-439A-AA0A-905C46A51B3E}" type="presParOf" srcId="{4DE5B1FA-E898-4A66-94DC-455A68C46BB8}" destId="{EFAA76CC-828B-4174-AA4E-40891D62F29B}" srcOrd="0" destOrd="0" presId="urn:microsoft.com/office/officeart/2005/8/layout/hierarchy2"/>
    <dgm:cxn modelId="{5CB01280-9D7B-40EA-BE8C-9EC5406E7740}" type="presParOf" srcId="{EFAA76CC-828B-4174-AA4E-40891D62F29B}" destId="{B9A498AD-7210-4967-A369-D2A0E7F2C4B2}" srcOrd="0" destOrd="0" presId="urn:microsoft.com/office/officeart/2005/8/layout/hierarchy2"/>
    <dgm:cxn modelId="{7945689E-7F8E-40BD-8F6D-07F79CE0F22C}" type="presParOf" srcId="{EFAA76CC-828B-4174-AA4E-40891D62F29B}" destId="{0D0D4300-52BC-4813-8C22-88973E198416}" srcOrd="1" destOrd="0" presId="urn:microsoft.com/office/officeart/2005/8/layout/hierarchy2"/>
    <dgm:cxn modelId="{6FB71427-1B0C-4576-B399-5F0B2504579A}" type="presParOf" srcId="{0D0D4300-52BC-4813-8C22-88973E198416}" destId="{C1A58841-02CB-437C-92B8-DFDB9FB7C276}" srcOrd="0" destOrd="0" presId="urn:microsoft.com/office/officeart/2005/8/layout/hierarchy2"/>
    <dgm:cxn modelId="{A49A1B09-4B0A-4BFD-9EB6-0DC5438BFE9F}" type="presParOf" srcId="{C1A58841-02CB-437C-92B8-DFDB9FB7C276}" destId="{A9B7EF83-BB8B-40CC-B605-849C598B0409}" srcOrd="0" destOrd="0" presId="urn:microsoft.com/office/officeart/2005/8/layout/hierarchy2"/>
    <dgm:cxn modelId="{AEBD0B8A-1176-4EF6-BDCA-84C251AFA5AA}" type="presParOf" srcId="{0D0D4300-52BC-4813-8C22-88973E198416}" destId="{F3F4E9CD-D966-4569-B1DB-908D2E652AB3}" srcOrd="1" destOrd="0" presId="urn:microsoft.com/office/officeart/2005/8/layout/hierarchy2"/>
    <dgm:cxn modelId="{CA538CFE-CFCA-43C8-82DD-49B9F3C57961}" type="presParOf" srcId="{F3F4E9CD-D966-4569-B1DB-908D2E652AB3}" destId="{3851142A-59F5-4065-9CF3-E4413F7D20E6}" srcOrd="0" destOrd="0" presId="urn:microsoft.com/office/officeart/2005/8/layout/hierarchy2"/>
    <dgm:cxn modelId="{61A27DDA-5745-4281-AF44-2A233CCC236F}" type="presParOf" srcId="{F3F4E9CD-D966-4569-B1DB-908D2E652AB3}" destId="{B55CAF07-DBB5-49E6-B68E-DC789910BC7C}" srcOrd="1" destOrd="0" presId="urn:microsoft.com/office/officeart/2005/8/layout/hierarchy2"/>
    <dgm:cxn modelId="{EA6C5529-BF06-4D94-B93E-DA65562A28AA}" type="presParOf" srcId="{B55CAF07-DBB5-49E6-B68E-DC789910BC7C}" destId="{C3C0679B-2896-4BF9-9EAF-43ADB375342C}" srcOrd="0" destOrd="0" presId="urn:microsoft.com/office/officeart/2005/8/layout/hierarchy2"/>
    <dgm:cxn modelId="{0FEC9D6B-2292-43E0-8299-595BF928F319}" type="presParOf" srcId="{C3C0679B-2896-4BF9-9EAF-43ADB375342C}" destId="{D614F98D-C469-4082-8542-6D8335A266F9}" srcOrd="0" destOrd="0" presId="urn:microsoft.com/office/officeart/2005/8/layout/hierarchy2"/>
    <dgm:cxn modelId="{6B87F366-7BC0-48DE-9144-852DDB41B221}" type="presParOf" srcId="{B55CAF07-DBB5-49E6-B68E-DC789910BC7C}" destId="{6B70D248-58FA-43BB-816A-E20D37D79702}" srcOrd="1" destOrd="0" presId="urn:microsoft.com/office/officeart/2005/8/layout/hierarchy2"/>
    <dgm:cxn modelId="{12896348-0A64-40CF-ABFA-47F251227E6C}" type="presParOf" srcId="{6B70D248-58FA-43BB-816A-E20D37D79702}" destId="{AA606AD7-24A2-482B-826F-3DF3522325A1}" srcOrd="0" destOrd="0" presId="urn:microsoft.com/office/officeart/2005/8/layout/hierarchy2"/>
    <dgm:cxn modelId="{79871018-24F4-494F-8AB5-FAA8DA2A0510}" type="presParOf" srcId="{6B70D248-58FA-43BB-816A-E20D37D79702}" destId="{7D1D5729-6B57-4C4A-B9F5-E82F55089518}" srcOrd="1" destOrd="0" presId="urn:microsoft.com/office/officeart/2005/8/layout/hierarchy2"/>
    <dgm:cxn modelId="{C25CB18C-CDB2-49F6-85CF-F0720AA7067E}" type="presParOf" srcId="{B55CAF07-DBB5-49E6-B68E-DC789910BC7C}" destId="{1DDCF3DB-68CB-4CAE-A564-7F1D164DCF7D}" srcOrd="2" destOrd="0" presId="urn:microsoft.com/office/officeart/2005/8/layout/hierarchy2"/>
    <dgm:cxn modelId="{31D871EE-030D-46B4-A655-AF60D4A3BAD6}" type="presParOf" srcId="{1DDCF3DB-68CB-4CAE-A564-7F1D164DCF7D}" destId="{852A71A5-2B49-4978-B033-60D392204137}" srcOrd="0" destOrd="0" presId="urn:microsoft.com/office/officeart/2005/8/layout/hierarchy2"/>
    <dgm:cxn modelId="{4F6A7372-A24D-4C74-9AD7-4A023CE01F89}" type="presParOf" srcId="{B55CAF07-DBB5-49E6-B68E-DC789910BC7C}" destId="{4D9FDE85-065A-4E27-9BAE-4142EE31FB67}" srcOrd="3" destOrd="0" presId="urn:microsoft.com/office/officeart/2005/8/layout/hierarchy2"/>
    <dgm:cxn modelId="{5BEB47BC-4014-49E9-8454-03140BFF28FD}" type="presParOf" srcId="{4D9FDE85-065A-4E27-9BAE-4142EE31FB67}" destId="{B9BD78AB-C258-4540-B03C-29ABC6002A4A}" srcOrd="0" destOrd="0" presId="urn:microsoft.com/office/officeart/2005/8/layout/hierarchy2"/>
    <dgm:cxn modelId="{D39BD332-3738-40BA-9F0D-D30721D1FBBD}" type="presParOf" srcId="{4D9FDE85-065A-4E27-9BAE-4142EE31FB67}" destId="{4410C69E-4E26-4F96-AC82-4E99CF38532D}" srcOrd="1" destOrd="0" presId="urn:microsoft.com/office/officeart/2005/8/layout/hierarchy2"/>
    <dgm:cxn modelId="{8A710A4C-CA57-4B4D-81AA-9F3FFB457745}" type="presParOf" srcId="{0D0D4300-52BC-4813-8C22-88973E198416}" destId="{39F0F55F-1BAB-4A8B-846C-5AE8BE3E423D}" srcOrd="2" destOrd="0" presId="urn:microsoft.com/office/officeart/2005/8/layout/hierarchy2"/>
    <dgm:cxn modelId="{85491B14-E3F3-4487-BAEF-08E819F5C5D4}" type="presParOf" srcId="{39F0F55F-1BAB-4A8B-846C-5AE8BE3E423D}" destId="{62FDC336-49F6-428B-B36A-D24D60A352FA}" srcOrd="0" destOrd="0" presId="urn:microsoft.com/office/officeart/2005/8/layout/hierarchy2"/>
    <dgm:cxn modelId="{BF67AB35-9E24-408A-8379-D8B7A7CA5092}" type="presParOf" srcId="{0D0D4300-52BC-4813-8C22-88973E198416}" destId="{01AC667C-3440-4371-8BBA-1E4935799604}" srcOrd="3" destOrd="0" presId="urn:microsoft.com/office/officeart/2005/8/layout/hierarchy2"/>
    <dgm:cxn modelId="{36C2A42D-D8C9-41BE-898A-5189E9E73FF6}" type="presParOf" srcId="{01AC667C-3440-4371-8BBA-1E4935799604}" destId="{6781483C-737E-43D5-B848-6909499BC8BD}" srcOrd="0" destOrd="0" presId="urn:microsoft.com/office/officeart/2005/8/layout/hierarchy2"/>
    <dgm:cxn modelId="{55D5001B-B3B1-45E8-8279-0B2BC012F184}" type="presParOf" srcId="{01AC667C-3440-4371-8BBA-1E4935799604}" destId="{2B5F315A-37D3-4173-8128-AA1A5A47CC5E}" srcOrd="1" destOrd="0" presId="urn:microsoft.com/office/officeart/2005/8/layout/hierarchy2"/>
    <dgm:cxn modelId="{676C8D83-145A-4121-AD16-804E3ABD790D}" type="presParOf" srcId="{2B5F315A-37D3-4173-8128-AA1A5A47CC5E}" destId="{1E89C788-DDD9-48DA-AF37-75C395300E33}" srcOrd="0" destOrd="0" presId="urn:microsoft.com/office/officeart/2005/8/layout/hierarchy2"/>
    <dgm:cxn modelId="{33D4C3E1-5361-450D-99E7-4163B5685CEC}" type="presParOf" srcId="{1E89C788-DDD9-48DA-AF37-75C395300E33}" destId="{BBEE73C6-9E3D-43BF-A21F-5F0D8336A98C}" srcOrd="0" destOrd="0" presId="urn:microsoft.com/office/officeart/2005/8/layout/hierarchy2"/>
    <dgm:cxn modelId="{AEA8882D-D702-45E0-9657-77B76C8A6E75}" type="presParOf" srcId="{2B5F315A-37D3-4173-8128-AA1A5A47CC5E}" destId="{5CC0CEC7-662E-46E0-9656-F50998F41140}" srcOrd="1" destOrd="0" presId="urn:microsoft.com/office/officeart/2005/8/layout/hierarchy2"/>
    <dgm:cxn modelId="{81185AD7-A590-49F6-9B6F-7DA6BC4F42F0}" type="presParOf" srcId="{5CC0CEC7-662E-46E0-9656-F50998F41140}" destId="{2E48BB00-6A41-4A57-8DB4-D4210A317627}" srcOrd="0" destOrd="0" presId="urn:microsoft.com/office/officeart/2005/8/layout/hierarchy2"/>
    <dgm:cxn modelId="{688666AE-5982-4628-8887-7F1BB369BB5B}" type="presParOf" srcId="{5CC0CEC7-662E-46E0-9656-F50998F41140}" destId="{DBD35C7C-1923-4B5E-8A7E-A6928DE07D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ECCB83-E64C-4D5D-B3EF-ECCE48A95028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C7DC6AF-2960-43BC-B11D-D614CECDEB53}">
      <dgm:prSet phldrT="[Text]" custT="1"/>
      <dgm:spPr/>
      <dgm:t>
        <a:bodyPr/>
        <a:lstStyle/>
        <a:p>
          <a:r>
            <a:rPr lang="en-US" sz="1800" dirty="0" smtClean="0"/>
            <a:t>USSR takes over S. K.</a:t>
          </a:r>
          <a:endParaRPr lang="en-US" sz="1800" dirty="0"/>
        </a:p>
      </dgm:t>
    </dgm:pt>
    <dgm:pt modelId="{3E939AD7-166E-4505-B456-8C722DD1FD7D}" type="parTrans" cxnId="{37BF23A3-BDE2-4A05-8223-C679763F0B2B}">
      <dgm:prSet/>
      <dgm:spPr/>
      <dgm:t>
        <a:bodyPr/>
        <a:lstStyle/>
        <a:p>
          <a:endParaRPr lang="en-US"/>
        </a:p>
      </dgm:t>
    </dgm:pt>
    <dgm:pt modelId="{394D2BD0-1AF9-44EF-AC44-D146E5B1EF71}" type="sibTrans" cxnId="{37BF23A3-BDE2-4A05-8223-C679763F0B2B}">
      <dgm:prSet/>
      <dgm:spPr/>
      <dgm:t>
        <a:bodyPr/>
        <a:lstStyle/>
        <a:p>
          <a:endParaRPr lang="en-US"/>
        </a:p>
      </dgm:t>
    </dgm:pt>
    <dgm:pt modelId="{9AE3E934-562B-49C4-9AE7-8E69AC4C1C03}">
      <dgm:prSet phldrT="[Text]" custT="1"/>
      <dgm:spPr/>
      <dgm:t>
        <a:bodyPr/>
        <a:lstStyle/>
        <a:p>
          <a:r>
            <a:rPr lang="en-US" sz="1800" dirty="0" smtClean="0"/>
            <a:t>We drive them back</a:t>
          </a:r>
          <a:endParaRPr lang="en-US" sz="1800" dirty="0"/>
        </a:p>
      </dgm:t>
    </dgm:pt>
    <dgm:pt modelId="{4CBB9858-2C08-431C-B283-BE72EC49D0E9}" type="parTrans" cxnId="{FE9C548B-0E06-45C5-BD29-5A6B43BCB673}">
      <dgm:prSet/>
      <dgm:spPr/>
      <dgm:t>
        <a:bodyPr/>
        <a:lstStyle/>
        <a:p>
          <a:endParaRPr lang="en-US"/>
        </a:p>
      </dgm:t>
    </dgm:pt>
    <dgm:pt modelId="{F3F83E5F-6C4D-4C1C-B96E-14E5C74C034C}" type="sibTrans" cxnId="{FE9C548B-0E06-45C5-BD29-5A6B43BCB673}">
      <dgm:prSet/>
      <dgm:spPr/>
      <dgm:t>
        <a:bodyPr/>
        <a:lstStyle/>
        <a:p>
          <a:endParaRPr lang="en-US"/>
        </a:p>
      </dgm:t>
    </dgm:pt>
    <dgm:pt modelId="{2816AA4B-54E8-4CD9-AC82-2B16D2E3DEC6}">
      <dgm:prSet phldrT="[Text]" custT="1"/>
      <dgm:spPr/>
      <dgm:t>
        <a:bodyPr/>
        <a:lstStyle/>
        <a:p>
          <a:r>
            <a:rPr lang="en-US" sz="1500" dirty="0" smtClean="0"/>
            <a:t>MacArthur asks to take all of Korea</a:t>
          </a:r>
          <a:endParaRPr lang="en-US" sz="1500" dirty="0"/>
        </a:p>
      </dgm:t>
    </dgm:pt>
    <dgm:pt modelId="{5725B6C8-3D5D-473A-B65D-8F699D04CF9A}" type="parTrans" cxnId="{02AE5C02-DD64-484E-9824-9921C76C4DFA}">
      <dgm:prSet/>
      <dgm:spPr/>
      <dgm:t>
        <a:bodyPr/>
        <a:lstStyle/>
        <a:p>
          <a:endParaRPr lang="en-US"/>
        </a:p>
      </dgm:t>
    </dgm:pt>
    <dgm:pt modelId="{28C6AB0B-DB30-494E-8F91-63D94617187E}" type="sibTrans" cxnId="{02AE5C02-DD64-484E-9824-9921C76C4DFA}">
      <dgm:prSet/>
      <dgm:spPr/>
      <dgm:t>
        <a:bodyPr/>
        <a:lstStyle/>
        <a:p>
          <a:endParaRPr lang="en-US"/>
        </a:p>
      </dgm:t>
    </dgm:pt>
    <dgm:pt modelId="{4BD0B473-9BAF-49C3-8B89-A5511C51575E}">
      <dgm:prSet phldrT="[Text]" custT="1"/>
      <dgm:spPr/>
      <dgm:t>
        <a:bodyPr/>
        <a:lstStyle/>
        <a:p>
          <a:r>
            <a:rPr lang="en-US" sz="1600" dirty="0" smtClean="0"/>
            <a:t>China makes us stop:</a:t>
          </a:r>
          <a:br>
            <a:rPr lang="en-US" sz="1600" dirty="0" smtClean="0"/>
          </a:br>
          <a:r>
            <a:rPr lang="en-US" sz="1600" dirty="0" smtClean="0"/>
            <a:t>STALE-MATE</a:t>
          </a:r>
          <a:endParaRPr lang="en-US" sz="1600" dirty="0"/>
        </a:p>
      </dgm:t>
    </dgm:pt>
    <dgm:pt modelId="{68F94111-D637-4200-A589-F5AA5FB3948D}" type="parTrans" cxnId="{157A8E46-2FA9-4598-8FF8-AC16A8054EDE}">
      <dgm:prSet/>
      <dgm:spPr/>
      <dgm:t>
        <a:bodyPr/>
        <a:lstStyle/>
        <a:p>
          <a:endParaRPr lang="en-US"/>
        </a:p>
      </dgm:t>
    </dgm:pt>
    <dgm:pt modelId="{5194AD5F-F05F-4D51-802D-F52DA82E85D7}" type="sibTrans" cxnId="{157A8E46-2FA9-4598-8FF8-AC16A8054EDE}">
      <dgm:prSet/>
      <dgm:spPr/>
      <dgm:t>
        <a:bodyPr/>
        <a:lstStyle/>
        <a:p>
          <a:endParaRPr lang="en-US"/>
        </a:p>
      </dgm:t>
    </dgm:pt>
    <dgm:pt modelId="{75BF9E7B-568B-441E-9E57-DB4F85390E26}">
      <dgm:prSet phldrT="[Text]" custT="1"/>
      <dgm:spPr/>
      <dgm:t>
        <a:bodyPr/>
        <a:lstStyle/>
        <a:p>
          <a:r>
            <a:rPr lang="en-US" sz="1400" dirty="0" smtClean="0"/>
            <a:t>Truman wants to leave; MacArthur wants to keep going</a:t>
          </a:r>
          <a:endParaRPr lang="en-US" sz="1400" dirty="0"/>
        </a:p>
      </dgm:t>
    </dgm:pt>
    <dgm:pt modelId="{4CC74DF7-A534-4D5E-9781-EF0F2B40BE68}" type="parTrans" cxnId="{EFAD58FC-C22A-48C4-9D48-8A4C28D6B741}">
      <dgm:prSet/>
      <dgm:spPr/>
      <dgm:t>
        <a:bodyPr/>
        <a:lstStyle/>
        <a:p>
          <a:endParaRPr lang="en-US"/>
        </a:p>
      </dgm:t>
    </dgm:pt>
    <dgm:pt modelId="{695A28C7-C0E8-429E-818B-426F83634187}" type="sibTrans" cxnId="{EFAD58FC-C22A-48C4-9D48-8A4C28D6B741}">
      <dgm:prSet/>
      <dgm:spPr/>
      <dgm:t>
        <a:bodyPr/>
        <a:lstStyle/>
        <a:p>
          <a:endParaRPr lang="en-US"/>
        </a:p>
      </dgm:t>
    </dgm:pt>
    <dgm:pt modelId="{87EB1873-6C58-42DC-AF1F-6C3CCA55CD87}">
      <dgm:prSet phldrT="[Text]" custT="1"/>
      <dgm:spPr/>
      <dgm:t>
        <a:bodyPr/>
        <a:lstStyle/>
        <a:p>
          <a:r>
            <a:rPr lang="en-US" sz="1400" dirty="0" smtClean="0"/>
            <a:t>MacArthur is fired</a:t>
          </a:r>
          <a:endParaRPr lang="en-US" sz="1400" dirty="0"/>
        </a:p>
      </dgm:t>
    </dgm:pt>
    <dgm:pt modelId="{334C31B3-2AD8-4645-9FC2-DD7F2DAC01EF}" type="parTrans" cxnId="{7CEB23E1-C510-4F57-A676-D770359849B1}">
      <dgm:prSet/>
      <dgm:spPr/>
      <dgm:t>
        <a:bodyPr/>
        <a:lstStyle/>
        <a:p>
          <a:endParaRPr lang="en-US"/>
        </a:p>
      </dgm:t>
    </dgm:pt>
    <dgm:pt modelId="{CCAB2E43-CF17-45EE-89FE-D72439848B8F}" type="sibTrans" cxnId="{7CEB23E1-C510-4F57-A676-D770359849B1}">
      <dgm:prSet/>
      <dgm:spPr/>
      <dgm:t>
        <a:bodyPr/>
        <a:lstStyle/>
        <a:p>
          <a:endParaRPr lang="en-US"/>
        </a:p>
      </dgm:t>
    </dgm:pt>
    <dgm:pt modelId="{ECD124E8-0E03-453B-A72F-E8C414C204E3}">
      <dgm:prSet phldrT="[Text]"/>
      <dgm:spPr/>
      <dgm:t>
        <a:bodyPr/>
        <a:lstStyle/>
        <a:p>
          <a:r>
            <a:rPr lang="en-US" dirty="0" smtClean="0"/>
            <a:t>July 1953:</a:t>
          </a:r>
          <a:br>
            <a:rPr lang="en-US" dirty="0" smtClean="0"/>
          </a:br>
          <a:r>
            <a:rPr lang="en-US" dirty="0" smtClean="0"/>
            <a:t>Korean War stopped; Korea still divided</a:t>
          </a:r>
          <a:endParaRPr lang="en-US" dirty="0"/>
        </a:p>
      </dgm:t>
    </dgm:pt>
    <dgm:pt modelId="{83DE92EB-D7D9-47B8-9623-D7FD00214ED0}" type="parTrans" cxnId="{B68EA301-AAE2-4174-AD56-92D9BB38A166}">
      <dgm:prSet/>
      <dgm:spPr/>
      <dgm:t>
        <a:bodyPr/>
        <a:lstStyle/>
        <a:p>
          <a:endParaRPr lang="en-US"/>
        </a:p>
      </dgm:t>
    </dgm:pt>
    <dgm:pt modelId="{B2B0C3E3-F494-4C9E-81A1-209986047205}" type="sibTrans" cxnId="{B68EA301-AAE2-4174-AD56-92D9BB38A166}">
      <dgm:prSet/>
      <dgm:spPr/>
      <dgm:t>
        <a:bodyPr/>
        <a:lstStyle/>
        <a:p>
          <a:endParaRPr lang="en-US"/>
        </a:p>
      </dgm:t>
    </dgm:pt>
    <dgm:pt modelId="{F35FCF41-6956-421B-A2FE-56829E551E1E}" type="pres">
      <dgm:prSet presAssocID="{BAECCB83-E64C-4D5D-B3EF-ECCE48A9502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945C62-7186-489B-8F2C-1432DE2F5390}" type="pres">
      <dgm:prSet presAssocID="{BAECCB83-E64C-4D5D-B3EF-ECCE48A95028}" presName="arrow" presStyleLbl="bgShp" presStyleIdx="0" presStyleCnt="1" custLinFactNeighborX="1662"/>
      <dgm:spPr/>
      <dgm:t>
        <a:bodyPr/>
        <a:lstStyle/>
        <a:p>
          <a:endParaRPr lang="en-US"/>
        </a:p>
      </dgm:t>
    </dgm:pt>
    <dgm:pt modelId="{24BFE071-27E5-4EBD-B387-E57B67D4E9A4}" type="pres">
      <dgm:prSet presAssocID="{BAECCB83-E64C-4D5D-B3EF-ECCE48A95028}" presName="linearProcess" presStyleCnt="0"/>
      <dgm:spPr/>
      <dgm:t>
        <a:bodyPr/>
        <a:lstStyle/>
        <a:p>
          <a:endParaRPr lang="en-US"/>
        </a:p>
      </dgm:t>
    </dgm:pt>
    <dgm:pt modelId="{0C7E4F81-4132-4DA4-80C9-7CA31AE6EF37}" type="pres">
      <dgm:prSet presAssocID="{FC7DC6AF-2960-43BC-B11D-D614CECDEB53}" presName="textNode" presStyleLbl="node1" presStyleIdx="0" presStyleCnt="7" custLinFactNeighborX="-17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2FB14-B1A7-48F2-BD6F-44C576E2A174}" type="pres">
      <dgm:prSet presAssocID="{394D2BD0-1AF9-44EF-AC44-D146E5B1EF71}" presName="sibTrans" presStyleCnt="0"/>
      <dgm:spPr/>
      <dgm:t>
        <a:bodyPr/>
        <a:lstStyle/>
        <a:p>
          <a:endParaRPr lang="en-US"/>
        </a:p>
      </dgm:t>
    </dgm:pt>
    <dgm:pt modelId="{846D803C-D568-4060-9AA7-23C34986A9EA}" type="pres">
      <dgm:prSet presAssocID="{9AE3E934-562B-49C4-9AE7-8E69AC4C1C03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BB03C-8863-4C9F-BAA9-3681930ADD22}" type="pres">
      <dgm:prSet presAssocID="{F3F83E5F-6C4D-4C1C-B96E-14E5C74C034C}" presName="sibTrans" presStyleCnt="0"/>
      <dgm:spPr/>
      <dgm:t>
        <a:bodyPr/>
        <a:lstStyle/>
        <a:p>
          <a:endParaRPr lang="en-US"/>
        </a:p>
      </dgm:t>
    </dgm:pt>
    <dgm:pt modelId="{8CF81D33-00D1-49F3-AAF8-9AB0F09B51C2}" type="pres">
      <dgm:prSet presAssocID="{2816AA4B-54E8-4CD9-AC82-2B16D2E3DEC6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90053-9C0B-4B46-8D67-5465F75DEEA7}" type="pres">
      <dgm:prSet presAssocID="{28C6AB0B-DB30-494E-8F91-63D94617187E}" presName="sibTrans" presStyleCnt="0"/>
      <dgm:spPr/>
      <dgm:t>
        <a:bodyPr/>
        <a:lstStyle/>
        <a:p>
          <a:endParaRPr lang="en-US"/>
        </a:p>
      </dgm:t>
    </dgm:pt>
    <dgm:pt modelId="{C952F19C-D5B1-46CC-A094-5703D66C7F1F}" type="pres">
      <dgm:prSet presAssocID="{4BD0B473-9BAF-49C3-8B89-A5511C51575E}" presName="textNode" presStyleLbl="node1" presStyleIdx="3" presStyleCnt="7" custLinFactNeighborX="-17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664D3-5130-4599-A645-56D215516345}" type="pres">
      <dgm:prSet presAssocID="{5194AD5F-F05F-4D51-802D-F52DA82E85D7}" presName="sibTrans" presStyleCnt="0"/>
      <dgm:spPr/>
      <dgm:t>
        <a:bodyPr/>
        <a:lstStyle/>
        <a:p>
          <a:endParaRPr lang="en-US"/>
        </a:p>
      </dgm:t>
    </dgm:pt>
    <dgm:pt modelId="{DD40F627-CC17-4E63-93B6-38530DA2FAE7}" type="pres">
      <dgm:prSet presAssocID="{75BF9E7B-568B-441E-9E57-DB4F85390E26}" presName="textNode" presStyleLbl="node1" presStyleIdx="4" presStyleCnt="7" custLinFactNeighborX="-17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98610-DEEC-4286-BBD5-007EE980FA8C}" type="pres">
      <dgm:prSet presAssocID="{695A28C7-C0E8-429E-818B-426F83634187}" presName="sibTrans" presStyleCnt="0"/>
      <dgm:spPr/>
      <dgm:t>
        <a:bodyPr/>
        <a:lstStyle/>
        <a:p>
          <a:endParaRPr lang="en-US"/>
        </a:p>
      </dgm:t>
    </dgm:pt>
    <dgm:pt modelId="{3941AD4C-66FB-4A1D-92FD-259FC86DCD63}" type="pres">
      <dgm:prSet presAssocID="{87EB1873-6C58-42DC-AF1F-6C3CCA55CD87}" presName="textNode" presStyleLbl="node1" presStyleIdx="5" presStyleCnt="7" custLinFactNeighborX="-17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94CF3-DEAC-4E72-8761-53190DDF8194}" type="pres">
      <dgm:prSet presAssocID="{CCAB2E43-CF17-45EE-89FE-D72439848B8F}" presName="sibTrans" presStyleCnt="0"/>
      <dgm:spPr/>
      <dgm:t>
        <a:bodyPr/>
        <a:lstStyle/>
        <a:p>
          <a:endParaRPr lang="en-US"/>
        </a:p>
      </dgm:t>
    </dgm:pt>
    <dgm:pt modelId="{6F4E4341-98B1-40D6-859A-DFC30A5B50DD}" type="pres">
      <dgm:prSet presAssocID="{ECD124E8-0E03-453B-A72F-E8C414C204E3}" presName="textNode" presStyleLbl="node1" presStyleIdx="6" presStyleCnt="7" custLinFactNeighborX="-17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7B70DF-B754-4CC9-8F5C-E630BB999186}" type="presOf" srcId="{BAECCB83-E64C-4D5D-B3EF-ECCE48A95028}" destId="{F35FCF41-6956-421B-A2FE-56829E551E1E}" srcOrd="0" destOrd="0" presId="urn:microsoft.com/office/officeart/2005/8/layout/hProcess9"/>
    <dgm:cxn modelId="{D661F288-BBB2-4C18-97CF-60FDDA732E16}" type="presOf" srcId="{4BD0B473-9BAF-49C3-8B89-A5511C51575E}" destId="{C952F19C-D5B1-46CC-A094-5703D66C7F1F}" srcOrd="0" destOrd="0" presId="urn:microsoft.com/office/officeart/2005/8/layout/hProcess9"/>
    <dgm:cxn modelId="{BFF4DF91-B34B-4998-B607-9E66C358C9F1}" type="presOf" srcId="{2816AA4B-54E8-4CD9-AC82-2B16D2E3DEC6}" destId="{8CF81D33-00D1-49F3-AAF8-9AB0F09B51C2}" srcOrd="0" destOrd="0" presId="urn:microsoft.com/office/officeart/2005/8/layout/hProcess9"/>
    <dgm:cxn modelId="{9342EB10-F718-4AC0-A7F9-3A6A4D9AA712}" type="presOf" srcId="{75BF9E7B-568B-441E-9E57-DB4F85390E26}" destId="{DD40F627-CC17-4E63-93B6-38530DA2FAE7}" srcOrd="0" destOrd="0" presId="urn:microsoft.com/office/officeart/2005/8/layout/hProcess9"/>
    <dgm:cxn modelId="{AED394A7-20F5-4DBC-84C8-6D24084375E3}" type="presOf" srcId="{87EB1873-6C58-42DC-AF1F-6C3CCA55CD87}" destId="{3941AD4C-66FB-4A1D-92FD-259FC86DCD63}" srcOrd="0" destOrd="0" presId="urn:microsoft.com/office/officeart/2005/8/layout/hProcess9"/>
    <dgm:cxn modelId="{62C958AA-9FF1-4D7B-AD90-E2560EDBB6B2}" type="presOf" srcId="{ECD124E8-0E03-453B-A72F-E8C414C204E3}" destId="{6F4E4341-98B1-40D6-859A-DFC30A5B50DD}" srcOrd="0" destOrd="0" presId="urn:microsoft.com/office/officeart/2005/8/layout/hProcess9"/>
    <dgm:cxn modelId="{8A3B76D9-8EC0-4677-B2D4-322B58FB8D50}" type="presOf" srcId="{9AE3E934-562B-49C4-9AE7-8E69AC4C1C03}" destId="{846D803C-D568-4060-9AA7-23C34986A9EA}" srcOrd="0" destOrd="0" presId="urn:microsoft.com/office/officeart/2005/8/layout/hProcess9"/>
    <dgm:cxn modelId="{EFAD58FC-C22A-48C4-9D48-8A4C28D6B741}" srcId="{BAECCB83-E64C-4D5D-B3EF-ECCE48A95028}" destId="{75BF9E7B-568B-441E-9E57-DB4F85390E26}" srcOrd="4" destOrd="0" parTransId="{4CC74DF7-A534-4D5E-9781-EF0F2B40BE68}" sibTransId="{695A28C7-C0E8-429E-818B-426F83634187}"/>
    <dgm:cxn modelId="{7CEB23E1-C510-4F57-A676-D770359849B1}" srcId="{BAECCB83-E64C-4D5D-B3EF-ECCE48A95028}" destId="{87EB1873-6C58-42DC-AF1F-6C3CCA55CD87}" srcOrd="5" destOrd="0" parTransId="{334C31B3-2AD8-4645-9FC2-DD7F2DAC01EF}" sibTransId="{CCAB2E43-CF17-45EE-89FE-D72439848B8F}"/>
    <dgm:cxn modelId="{157A8E46-2FA9-4598-8FF8-AC16A8054EDE}" srcId="{BAECCB83-E64C-4D5D-B3EF-ECCE48A95028}" destId="{4BD0B473-9BAF-49C3-8B89-A5511C51575E}" srcOrd="3" destOrd="0" parTransId="{68F94111-D637-4200-A589-F5AA5FB3948D}" sibTransId="{5194AD5F-F05F-4D51-802D-F52DA82E85D7}"/>
    <dgm:cxn modelId="{C0FD4629-6CAB-42A1-A6E0-20F7CB368E9E}" type="presOf" srcId="{FC7DC6AF-2960-43BC-B11D-D614CECDEB53}" destId="{0C7E4F81-4132-4DA4-80C9-7CA31AE6EF37}" srcOrd="0" destOrd="0" presId="urn:microsoft.com/office/officeart/2005/8/layout/hProcess9"/>
    <dgm:cxn modelId="{02AE5C02-DD64-484E-9824-9921C76C4DFA}" srcId="{BAECCB83-E64C-4D5D-B3EF-ECCE48A95028}" destId="{2816AA4B-54E8-4CD9-AC82-2B16D2E3DEC6}" srcOrd="2" destOrd="0" parTransId="{5725B6C8-3D5D-473A-B65D-8F699D04CF9A}" sibTransId="{28C6AB0B-DB30-494E-8F91-63D94617187E}"/>
    <dgm:cxn modelId="{FE9C548B-0E06-45C5-BD29-5A6B43BCB673}" srcId="{BAECCB83-E64C-4D5D-B3EF-ECCE48A95028}" destId="{9AE3E934-562B-49C4-9AE7-8E69AC4C1C03}" srcOrd="1" destOrd="0" parTransId="{4CBB9858-2C08-431C-B283-BE72EC49D0E9}" sibTransId="{F3F83E5F-6C4D-4C1C-B96E-14E5C74C034C}"/>
    <dgm:cxn modelId="{37BF23A3-BDE2-4A05-8223-C679763F0B2B}" srcId="{BAECCB83-E64C-4D5D-B3EF-ECCE48A95028}" destId="{FC7DC6AF-2960-43BC-B11D-D614CECDEB53}" srcOrd="0" destOrd="0" parTransId="{3E939AD7-166E-4505-B456-8C722DD1FD7D}" sibTransId="{394D2BD0-1AF9-44EF-AC44-D146E5B1EF71}"/>
    <dgm:cxn modelId="{B68EA301-AAE2-4174-AD56-92D9BB38A166}" srcId="{BAECCB83-E64C-4D5D-B3EF-ECCE48A95028}" destId="{ECD124E8-0E03-453B-A72F-E8C414C204E3}" srcOrd="6" destOrd="0" parTransId="{83DE92EB-D7D9-47B8-9623-D7FD00214ED0}" sibTransId="{B2B0C3E3-F494-4C9E-81A1-209986047205}"/>
    <dgm:cxn modelId="{3DFE58B7-A2E7-459A-B248-B275C1DF4B70}" type="presParOf" srcId="{F35FCF41-6956-421B-A2FE-56829E551E1E}" destId="{A7945C62-7186-489B-8F2C-1432DE2F5390}" srcOrd="0" destOrd="0" presId="urn:microsoft.com/office/officeart/2005/8/layout/hProcess9"/>
    <dgm:cxn modelId="{7C52A391-E8D7-4D7F-AB04-A7EFAADBEEC9}" type="presParOf" srcId="{F35FCF41-6956-421B-A2FE-56829E551E1E}" destId="{24BFE071-27E5-4EBD-B387-E57B67D4E9A4}" srcOrd="1" destOrd="0" presId="urn:microsoft.com/office/officeart/2005/8/layout/hProcess9"/>
    <dgm:cxn modelId="{FCCC2A63-E331-4191-B14B-28837ABCF5FE}" type="presParOf" srcId="{24BFE071-27E5-4EBD-B387-E57B67D4E9A4}" destId="{0C7E4F81-4132-4DA4-80C9-7CA31AE6EF37}" srcOrd="0" destOrd="0" presId="urn:microsoft.com/office/officeart/2005/8/layout/hProcess9"/>
    <dgm:cxn modelId="{345DAD3F-80D3-4C8A-9022-7B07C6C674A2}" type="presParOf" srcId="{24BFE071-27E5-4EBD-B387-E57B67D4E9A4}" destId="{B3C2FB14-B1A7-48F2-BD6F-44C576E2A174}" srcOrd="1" destOrd="0" presId="urn:microsoft.com/office/officeart/2005/8/layout/hProcess9"/>
    <dgm:cxn modelId="{91C2A37F-D436-4820-9847-FBEDD5D58588}" type="presParOf" srcId="{24BFE071-27E5-4EBD-B387-E57B67D4E9A4}" destId="{846D803C-D568-4060-9AA7-23C34986A9EA}" srcOrd="2" destOrd="0" presId="urn:microsoft.com/office/officeart/2005/8/layout/hProcess9"/>
    <dgm:cxn modelId="{9CAA594A-07FE-4FA2-82F4-74C59AC341D8}" type="presParOf" srcId="{24BFE071-27E5-4EBD-B387-E57B67D4E9A4}" destId="{388BB03C-8863-4C9F-BAA9-3681930ADD22}" srcOrd="3" destOrd="0" presId="urn:microsoft.com/office/officeart/2005/8/layout/hProcess9"/>
    <dgm:cxn modelId="{4F9A3366-24DB-4A73-AD80-2553B7E7FADE}" type="presParOf" srcId="{24BFE071-27E5-4EBD-B387-E57B67D4E9A4}" destId="{8CF81D33-00D1-49F3-AAF8-9AB0F09B51C2}" srcOrd="4" destOrd="0" presId="urn:microsoft.com/office/officeart/2005/8/layout/hProcess9"/>
    <dgm:cxn modelId="{6206B8CC-234F-4CA4-B715-CA638DF541A8}" type="presParOf" srcId="{24BFE071-27E5-4EBD-B387-E57B67D4E9A4}" destId="{96190053-9C0B-4B46-8D67-5465F75DEEA7}" srcOrd="5" destOrd="0" presId="urn:microsoft.com/office/officeart/2005/8/layout/hProcess9"/>
    <dgm:cxn modelId="{8953341B-D350-44E0-BA5F-369E9E711DE0}" type="presParOf" srcId="{24BFE071-27E5-4EBD-B387-E57B67D4E9A4}" destId="{C952F19C-D5B1-46CC-A094-5703D66C7F1F}" srcOrd="6" destOrd="0" presId="urn:microsoft.com/office/officeart/2005/8/layout/hProcess9"/>
    <dgm:cxn modelId="{FCBECDAE-D03B-4383-98FF-CCC44900ECE8}" type="presParOf" srcId="{24BFE071-27E5-4EBD-B387-E57B67D4E9A4}" destId="{15F664D3-5130-4599-A645-56D215516345}" srcOrd="7" destOrd="0" presId="urn:microsoft.com/office/officeart/2005/8/layout/hProcess9"/>
    <dgm:cxn modelId="{A8FDF666-63F9-49B9-9925-2F8326850D1D}" type="presParOf" srcId="{24BFE071-27E5-4EBD-B387-E57B67D4E9A4}" destId="{DD40F627-CC17-4E63-93B6-38530DA2FAE7}" srcOrd="8" destOrd="0" presId="urn:microsoft.com/office/officeart/2005/8/layout/hProcess9"/>
    <dgm:cxn modelId="{3686F8E9-A9AE-4269-853A-48C05DEFE3E6}" type="presParOf" srcId="{24BFE071-27E5-4EBD-B387-E57B67D4E9A4}" destId="{A5598610-DEEC-4286-BBD5-007EE980FA8C}" srcOrd="9" destOrd="0" presId="urn:microsoft.com/office/officeart/2005/8/layout/hProcess9"/>
    <dgm:cxn modelId="{BB979FE3-FF8C-4FF2-AD70-6982746370AC}" type="presParOf" srcId="{24BFE071-27E5-4EBD-B387-E57B67D4E9A4}" destId="{3941AD4C-66FB-4A1D-92FD-259FC86DCD63}" srcOrd="10" destOrd="0" presId="urn:microsoft.com/office/officeart/2005/8/layout/hProcess9"/>
    <dgm:cxn modelId="{23212252-D037-4BAA-ADCA-8BA3CDDDD179}" type="presParOf" srcId="{24BFE071-27E5-4EBD-B387-E57B67D4E9A4}" destId="{A0394CF3-DEAC-4E72-8761-53190DDF8194}" srcOrd="11" destOrd="0" presId="urn:microsoft.com/office/officeart/2005/8/layout/hProcess9"/>
    <dgm:cxn modelId="{8715E685-3341-423F-862A-E77A91F15DD8}" type="presParOf" srcId="{24BFE071-27E5-4EBD-B387-E57B67D4E9A4}" destId="{6F4E4341-98B1-40D6-859A-DFC30A5B50DD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498AD-7210-4967-A369-D2A0E7F2C4B2}">
      <dsp:nvSpPr>
        <dsp:cNvPr id="0" name=""/>
        <dsp:cNvSpPr/>
      </dsp:nvSpPr>
      <dsp:spPr>
        <a:xfrm>
          <a:off x="4328" y="2246726"/>
          <a:ext cx="2290564" cy="11452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sng" kern="1200" dirty="0" smtClean="0"/>
            <a:t>NORTH KOREA</a:t>
          </a:r>
          <a:r>
            <a:rPr lang="en-US" sz="1700" kern="1200" dirty="0" smtClean="0"/>
            <a:t/>
          </a:r>
          <a:br>
            <a:rPr lang="en-US" sz="1700" kern="1200" dirty="0" smtClean="0"/>
          </a:br>
          <a:r>
            <a:rPr lang="en-US" sz="1700" kern="1200" dirty="0" smtClean="0"/>
            <a:t>SOUTH KOREA</a:t>
          </a:r>
          <a:endParaRPr lang="en-US" sz="1700" kern="1200" dirty="0"/>
        </a:p>
      </dsp:txBody>
      <dsp:txXfrm>
        <a:off x="37872" y="2280270"/>
        <a:ext cx="2223476" cy="1078194"/>
      </dsp:txXfrm>
    </dsp:sp>
    <dsp:sp modelId="{C1A58841-02CB-437C-92B8-DFDB9FB7C276}">
      <dsp:nvSpPr>
        <dsp:cNvPr id="0" name=""/>
        <dsp:cNvSpPr/>
      </dsp:nvSpPr>
      <dsp:spPr>
        <a:xfrm rot="2554234">
          <a:off x="2120718" y="3245520"/>
          <a:ext cx="1321721" cy="41835"/>
        </a:xfrm>
        <a:custGeom>
          <a:avLst/>
          <a:gdLst/>
          <a:ahLst/>
          <a:cxnLst/>
          <a:rect l="0" t="0" r="0" b="0"/>
          <a:pathLst>
            <a:path>
              <a:moveTo>
                <a:pt x="0" y="20917"/>
              </a:moveTo>
              <a:lnTo>
                <a:pt x="1321721" y="209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48536" y="3233394"/>
        <a:ext cx="66086" cy="66086"/>
      </dsp:txXfrm>
    </dsp:sp>
    <dsp:sp modelId="{3851142A-59F5-4065-9CF3-E4413F7D20E6}">
      <dsp:nvSpPr>
        <dsp:cNvPr id="0" name=""/>
        <dsp:cNvSpPr/>
      </dsp:nvSpPr>
      <dsp:spPr>
        <a:xfrm>
          <a:off x="3268267" y="3140867"/>
          <a:ext cx="2290564" cy="11452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Japan  &amp; USA</a:t>
          </a:r>
          <a:endParaRPr lang="en-US" sz="1700" kern="1200" dirty="0"/>
        </a:p>
      </dsp:txBody>
      <dsp:txXfrm>
        <a:off x="3301811" y="3174411"/>
        <a:ext cx="2223476" cy="1078194"/>
      </dsp:txXfrm>
    </dsp:sp>
    <dsp:sp modelId="{C3C0679B-2896-4BF9-9EAF-43ADB375342C}">
      <dsp:nvSpPr>
        <dsp:cNvPr id="0" name=""/>
        <dsp:cNvSpPr/>
      </dsp:nvSpPr>
      <dsp:spPr>
        <a:xfrm rot="18698846">
          <a:off x="5340912" y="3207163"/>
          <a:ext cx="1299241" cy="41835"/>
        </a:xfrm>
        <a:custGeom>
          <a:avLst/>
          <a:gdLst/>
          <a:ahLst/>
          <a:cxnLst/>
          <a:rect l="0" t="0" r="0" b="0"/>
          <a:pathLst>
            <a:path>
              <a:moveTo>
                <a:pt x="0" y="20917"/>
              </a:moveTo>
              <a:lnTo>
                <a:pt x="1299241" y="2091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58052" y="3195600"/>
        <a:ext cx="64962" cy="64962"/>
      </dsp:txXfrm>
    </dsp:sp>
    <dsp:sp modelId="{AA606AD7-24A2-482B-826F-3DF3522325A1}">
      <dsp:nvSpPr>
        <dsp:cNvPr id="0" name=""/>
        <dsp:cNvSpPr/>
      </dsp:nvSpPr>
      <dsp:spPr>
        <a:xfrm>
          <a:off x="6422235" y="2117415"/>
          <a:ext cx="2493164" cy="12504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US made them weak after WWII, but made them strong to stop Communists</a:t>
          </a:r>
          <a:endParaRPr lang="en-US" sz="1700" kern="1200" dirty="0"/>
        </a:p>
      </dsp:txBody>
      <dsp:txXfrm>
        <a:off x="6458860" y="2154040"/>
        <a:ext cx="2419914" cy="1177226"/>
      </dsp:txXfrm>
    </dsp:sp>
    <dsp:sp modelId="{1DDCF3DB-68CB-4CAE-A564-7F1D164DCF7D}">
      <dsp:nvSpPr>
        <dsp:cNvPr id="0" name=""/>
        <dsp:cNvSpPr/>
      </dsp:nvSpPr>
      <dsp:spPr>
        <a:xfrm rot="1868125">
          <a:off x="5469478" y="4013315"/>
          <a:ext cx="1240566" cy="41835"/>
        </a:xfrm>
        <a:custGeom>
          <a:avLst/>
          <a:gdLst/>
          <a:ahLst/>
          <a:cxnLst/>
          <a:rect l="0" t="0" r="0" b="0"/>
          <a:pathLst>
            <a:path>
              <a:moveTo>
                <a:pt x="0" y="20917"/>
              </a:moveTo>
              <a:lnTo>
                <a:pt x="1240566" y="2091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58747" y="4003219"/>
        <a:ext cx="62028" cy="62028"/>
      </dsp:txXfrm>
    </dsp:sp>
    <dsp:sp modelId="{B9BD78AB-C258-4540-B03C-29ABC6002A4A}">
      <dsp:nvSpPr>
        <dsp:cNvPr id="0" name=""/>
        <dsp:cNvSpPr/>
      </dsp:nvSpPr>
      <dsp:spPr>
        <a:xfrm>
          <a:off x="6620691" y="3782317"/>
          <a:ext cx="2290564" cy="11452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We also help France get Indochina</a:t>
          </a:r>
          <a:br>
            <a:rPr lang="en-US" sz="1700" kern="1200" dirty="0" smtClean="0"/>
          </a:br>
          <a:r>
            <a:rPr lang="en-US" sz="1700" kern="1200" dirty="0" smtClean="0"/>
            <a:t>(Vietnam, Laos, Cambodia)</a:t>
          </a:r>
          <a:endParaRPr lang="en-US" sz="1700" kern="1200" dirty="0"/>
        </a:p>
      </dsp:txBody>
      <dsp:txXfrm>
        <a:off x="6654235" y="3815861"/>
        <a:ext cx="2223476" cy="1078194"/>
      </dsp:txXfrm>
    </dsp:sp>
    <dsp:sp modelId="{39F0F55F-1BAB-4A8B-846C-5AE8BE3E423D}">
      <dsp:nvSpPr>
        <dsp:cNvPr id="0" name=""/>
        <dsp:cNvSpPr/>
      </dsp:nvSpPr>
      <dsp:spPr>
        <a:xfrm rot="18114090">
          <a:off x="1892990" y="2074867"/>
          <a:ext cx="1704636" cy="41835"/>
        </a:xfrm>
        <a:custGeom>
          <a:avLst/>
          <a:gdLst/>
          <a:ahLst/>
          <a:cxnLst/>
          <a:rect l="0" t="0" r="0" b="0"/>
          <a:pathLst>
            <a:path>
              <a:moveTo>
                <a:pt x="0" y="20917"/>
              </a:moveTo>
              <a:lnTo>
                <a:pt x="1704636" y="209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02692" y="2053169"/>
        <a:ext cx="85231" cy="85231"/>
      </dsp:txXfrm>
    </dsp:sp>
    <dsp:sp modelId="{6781483C-737E-43D5-B848-6909499BC8BD}">
      <dsp:nvSpPr>
        <dsp:cNvPr id="0" name=""/>
        <dsp:cNvSpPr/>
      </dsp:nvSpPr>
      <dsp:spPr>
        <a:xfrm>
          <a:off x="3195725" y="799562"/>
          <a:ext cx="2290564" cy="11452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People’s Republic </a:t>
          </a:r>
          <a:br>
            <a:rPr lang="en-US" sz="1700" kern="1200" dirty="0" smtClean="0"/>
          </a:br>
          <a:r>
            <a:rPr lang="en-US" sz="1700" kern="1200" dirty="0" smtClean="0"/>
            <a:t>of China  &amp; USSR</a:t>
          </a:r>
          <a:endParaRPr lang="en-US" sz="1700" kern="1200" dirty="0"/>
        </a:p>
      </dsp:txBody>
      <dsp:txXfrm>
        <a:off x="3229269" y="833106"/>
        <a:ext cx="2223476" cy="1078194"/>
      </dsp:txXfrm>
    </dsp:sp>
    <dsp:sp modelId="{1E89C788-DDD9-48DA-AF37-75C395300E33}">
      <dsp:nvSpPr>
        <dsp:cNvPr id="0" name=""/>
        <dsp:cNvSpPr/>
      </dsp:nvSpPr>
      <dsp:spPr>
        <a:xfrm rot="20078108">
          <a:off x="5425776" y="1082384"/>
          <a:ext cx="1255427" cy="41835"/>
        </a:xfrm>
        <a:custGeom>
          <a:avLst/>
          <a:gdLst/>
          <a:ahLst/>
          <a:cxnLst/>
          <a:rect l="0" t="0" r="0" b="0"/>
          <a:pathLst>
            <a:path>
              <a:moveTo>
                <a:pt x="0" y="20917"/>
              </a:moveTo>
              <a:lnTo>
                <a:pt x="1255427" y="2091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22104" y="1071916"/>
        <a:ext cx="62771" cy="62771"/>
      </dsp:txXfrm>
    </dsp:sp>
    <dsp:sp modelId="{2E48BB00-6A41-4A57-8DB4-D4210A317627}">
      <dsp:nvSpPr>
        <dsp:cNvPr id="0" name=""/>
        <dsp:cNvSpPr/>
      </dsp:nvSpPr>
      <dsp:spPr>
        <a:xfrm>
          <a:off x="6620691" y="261760"/>
          <a:ext cx="2290564" cy="11452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Mao Zedong takes over China.  The ‘real’ government runs away to Taiwan</a:t>
          </a:r>
          <a:endParaRPr lang="en-US" sz="1700" kern="1200" dirty="0"/>
        </a:p>
      </dsp:txBody>
      <dsp:txXfrm>
        <a:off x="6654235" y="295304"/>
        <a:ext cx="2223476" cy="1078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45C62-7186-489B-8F2C-1432DE2F5390}">
      <dsp:nvSpPr>
        <dsp:cNvPr id="0" name=""/>
        <dsp:cNvSpPr/>
      </dsp:nvSpPr>
      <dsp:spPr>
        <a:xfrm>
          <a:off x="814977" y="0"/>
          <a:ext cx="7772400" cy="33782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E4F81-4132-4DA4-80C9-7CA31AE6EF37}">
      <dsp:nvSpPr>
        <dsp:cNvPr id="0" name=""/>
        <dsp:cNvSpPr/>
      </dsp:nvSpPr>
      <dsp:spPr>
        <a:xfrm>
          <a:off x="0" y="1013460"/>
          <a:ext cx="1252388" cy="13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USSR takes over S. K.</a:t>
          </a:r>
          <a:endParaRPr lang="en-US" sz="1800" kern="1200" dirty="0"/>
        </a:p>
      </dsp:txBody>
      <dsp:txXfrm>
        <a:off x="61137" y="1074597"/>
        <a:ext cx="1130114" cy="1229006"/>
      </dsp:txXfrm>
    </dsp:sp>
    <dsp:sp modelId="{846D803C-D568-4060-9AA7-23C34986A9EA}">
      <dsp:nvSpPr>
        <dsp:cNvPr id="0" name=""/>
        <dsp:cNvSpPr/>
      </dsp:nvSpPr>
      <dsp:spPr>
        <a:xfrm>
          <a:off x="1315789" y="1013460"/>
          <a:ext cx="1252388" cy="13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 drive them back</a:t>
          </a:r>
          <a:endParaRPr lang="en-US" sz="1800" kern="1200" dirty="0"/>
        </a:p>
      </dsp:txBody>
      <dsp:txXfrm>
        <a:off x="1376926" y="1074597"/>
        <a:ext cx="1130114" cy="1229006"/>
      </dsp:txXfrm>
    </dsp:sp>
    <dsp:sp modelId="{8CF81D33-00D1-49F3-AAF8-9AB0F09B51C2}">
      <dsp:nvSpPr>
        <dsp:cNvPr id="0" name=""/>
        <dsp:cNvSpPr/>
      </dsp:nvSpPr>
      <dsp:spPr>
        <a:xfrm>
          <a:off x="2630797" y="1013460"/>
          <a:ext cx="1252388" cy="13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MacArthur asks to take all of Korea</a:t>
          </a:r>
          <a:endParaRPr lang="en-US" sz="1500" kern="1200" dirty="0"/>
        </a:p>
      </dsp:txBody>
      <dsp:txXfrm>
        <a:off x="2691934" y="1074597"/>
        <a:ext cx="1130114" cy="1229006"/>
      </dsp:txXfrm>
    </dsp:sp>
    <dsp:sp modelId="{C952F19C-D5B1-46CC-A094-5703D66C7F1F}">
      <dsp:nvSpPr>
        <dsp:cNvPr id="0" name=""/>
        <dsp:cNvSpPr/>
      </dsp:nvSpPr>
      <dsp:spPr>
        <a:xfrm>
          <a:off x="3934915" y="1013460"/>
          <a:ext cx="1252388" cy="13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China makes us stop:</a:t>
          </a:r>
          <a:br>
            <a:rPr lang="en-US" sz="1600" kern="1200" dirty="0" smtClean="0"/>
          </a:br>
          <a:r>
            <a:rPr lang="en-US" sz="1600" kern="1200" dirty="0" smtClean="0"/>
            <a:t>STALE-MATE</a:t>
          </a:r>
          <a:endParaRPr lang="en-US" sz="1600" kern="1200" dirty="0"/>
        </a:p>
      </dsp:txBody>
      <dsp:txXfrm>
        <a:off x="3996052" y="1074597"/>
        <a:ext cx="1130114" cy="1229006"/>
      </dsp:txXfrm>
    </dsp:sp>
    <dsp:sp modelId="{DD40F627-CC17-4E63-93B6-38530DA2FAE7}">
      <dsp:nvSpPr>
        <dsp:cNvPr id="0" name=""/>
        <dsp:cNvSpPr/>
      </dsp:nvSpPr>
      <dsp:spPr>
        <a:xfrm>
          <a:off x="5249923" y="1013460"/>
          <a:ext cx="1252388" cy="13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Truman wants to leave; MacArthur wants to keep going</a:t>
          </a:r>
          <a:endParaRPr lang="en-US" sz="1400" kern="1200" dirty="0"/>
        </a:p>
      </dsp:txBody>
      <dsp:txXfrm>
        <a:off x="5311060" y="1074597"/>
        <a:ext cx="1130114" cy="1229006"/>
      </dsp:txXfrm>
    </dsp:sp>
    <dsp:sp modelId="{3941AD4C-66FB-4A1D-92FD-259FC86DCD63}">
      <dsp:nvSpPr>
        <dsp:cNvPr id="0" name=""/>
        <dsp:cNvSpPr/>
      </dsp:nvSpPr>
      <dsp:spPr>
        <a:xfrm>
          <a:off x="6564931" y="1013460"/>
          <a:ext cx="1252388" cy="13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MacArthur is fired</a:t>
          </a:r>
          <a:endParaRPr lang="en-US" sz="1400" kern="1200" dirty="0"/>
        </a:p>
      </dsp:txBody>
      <dsp:txXfrm>
        <a:off x="6626068" y="1074597"/>
        <a:ext cx="1130114" cy="1229006"/>
      </dsp:txXfrm>
    </dsp:sp>
    <dsp:sp modelId="{6F4E4341-98B1-40D6-859A-DFC30A5B50DD}">
      <dsp:nvSpPr>
        <dsp:cNvPr id="0" name=""/>
        <dsp:cNvSpPr/>
      </dsp:nvSpPr>
      <dsp:spPr>
        <a:xfrm>
          <a:off x="7879939" y="1013460"/>
          <a:ext cx="1252388" cy="13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July 1953:</a:t>
          </a:r>
          <a:br>
            <a:rPr lang="en-US" sz="1400" kern="1200" dirty="0" smtClean="0"/>
          </a:br>
          <a:r>
            <a:rPr lang="en-US" sz="1400" kern="1200" dirty="0" smtClean="0"/>
            <a:t>Korean War stopped; Korea still divided</a:t>
          </a:r>
          <a:endParaRPr lang="en-US" sz="1400" kern="1200" dirty="0"/>
        </a:p>
      </dsp:txBody>
      <dsp:txXfrm>
        <a:off x="7941076" y="1074597"/>
        <a:ext cx="1130114" cy="1229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0E8469A-5EE1-401C-A82D-6440F993B41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1E7F970-EF1B-4866-AC56-6735880A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14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413CDB1-32C2-4E3F-9FFC-EA23B0F1371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8957DA7-63A3-498E-A61B-E23ED3E0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3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02A57-C1F3-47E5-B8C7-E468927D7D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8CEA59-8946-4F9D-9B0D-263CFC3F51AE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2FD801-148A-423A-8EC7-A317F0A6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hyperlink" Target="http://upload.wikimedia.org/wikipedia/commons/b/b2/Wallacenasa-drop.gi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The</a:t>
            </a:r>
            <a:r>
              <a:rPr lang="en-US" sz="8800" dirty="0"/>
              <a:t> </a:t>
            </a:r>
            <a:r>
              <a:rPr lang="en-US" sz="8800" dirty="0" smtClean="0"/>
              <a:t>1950s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October 4, 1957 = USSR launches Sputnik </a:t>
            </a:r>
          </a:p>
          <a:p>
            <a:r>
              <a:rPr lang="en-US" dirty="0" smtClean="0"/>
              <a:t>November 3, 1957 = USSR launches Sputnik II</a:t>
            </a:r>
          </a:p>
          <a:p>
            <a:r>
              <a:rPr lang="en-US" dirty="0" smtClean="0"/>
              <a:t>December 6, 1957 = USA launches Vanguard</a:t>
            </a:r>
          </a:p>
          <a:p>
            <a:pPr lvl="1"/>
            <a:r>
              <a:rPr lang="en-US" dirty="0" smtClean="0"/>
              <a:t>Eisenhower creates Science Advisory Committee, which creates NASA</a:t>
            </a:r>
          </a:p>
        </p:txBody>
      </p:sp>
      <p:pic>
        <p:nvPicPr>
          <p:cNvPr id="19458" name="Picture 2" descr="http://www.virginmedia.com/images/laika-4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866900"/>
            <a:ext cx="38100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of Plenty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r>
              <a:rPr lang="en-US" b="1" dirty="0" smtClean="0"/>
              <a:t>1950s</a:t>
            </a:r>
            <a:r>
              <a:rPr lang="en-US" b="1" dirty="0"/>
              <a:t>: Highest US standard of living </a:t>
            </a:r>
            <a:endParaRPr lang="en-US" b="1" dirty="0" smtClean="0"/>
          </a:p>
          <a:p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Chemical fertilizers</a:t>
            </a:r>
          </a:p>
          <a:p>
            <a:pPr lvl="2"/>
            <a:r>
              <a:rPr lang="en-US" dirty="0" smtClean="0"/>
              <a:t>DDT banned after Rachel Carson’s “Silent Spring”</a:t>
            </a:r>
          </a:p>
          <a:p>
            <a:pPr lvl="1"/>
            <a:r>
              <a:rPr lang="en-US" dirty="0" smtClean="0"/>
              <a:t>Nuclear power plants</a:t>
            </a:r>
          </a:p>
          <a:p>
            <a:pPr lvl="1"/>
            <a:r>
              <a:rPr lang="en-US" dirty="0" smtClean="0"/>
              <a:t>Plastic</a:t>
            </a:r>
          </a:p>
          <a:p>
            <a:pPr lvl="2"/>
            <a:r>
              <a:rPr lang="en-US" dirty="0" smtClean="0"/>
              <a:t>Food storage, stretchy clothes, Teflon pans BUT landfills</a:t>
            </a:r>
          </a:p>
          <a:p>
            <a:r>
              <a:rPr lang="en-US" dirty="0" smtClean="0"/>
              <a:t>Fuel</a:t>
            </a:r>
          </a:p>
          <a:p>
            <a:pPr lvl="1"/>
            <a:r>
              <a:rPr lang="en-US" dirty="0" smtClean="0"/>
              <a:t>Oil trumps coal</a:t>
            </a:r>
          </a:p>
          <a:p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Mark I </a:t>
            </a:r>
            <a:r>
              <a:rPr lang="en-US" dirty="0" smtClean="0">
                <a:sym typeface="Wingdings" pitchFamily="2" charset="2"/>
              </a:rPr>
              <a:t> ENIAC  ‘48 Transistor Tubes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Stanford Industrial Park  Silicone Valley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the ‘</a:t>
            </a:r>
            <a:r>
              <a:rPr lang="en-US" dirty="0" err="1" smtClean="0"/>
              <a:t>Burbs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417638"/>
            <a:ext cx="4648200" cy="53641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85% of homes built in the 1950s are suburbs</a:t>
            </a:r>
          </a:p>
          <a:p>
            <a:r>
              <a:rPr lang="en-US" dirty="0" smtClean="0"/>
              <a:t>Architects: Alfred &amp; William Levitt</a:t>
            </a:r>
          </a:p>
          <a:p>
            <a:r>
              <a:rPr lang="en-US" dirty="0" smtClean="0"/>
              <a:t>Encouraged by…</a:t>
            </a:r>
          </a:p>
          <a:p>
            <a:pPr lvl="1"/>
            <a:r>
              <a:rPr lang="en-US" dirty="0" smtClean="0"/>
              <a:t>Increasing cars and housing loans</a:t>
            </a:r>
          </a:p>
          <a:p>
            <a:pPr lvl="1"/>
            <a:r>
              <a:rPr lang="en-US" dirty="0" smtClean="0"/>
              <a:t>Federal Housing Administration</a:t>
            </a:r>
          </a:p>
          <a:p>
            <a:pPr lvl="1"/>
            <a:r>
              <a:rPr lang="en-US" dirty="0" smtClean="0"/>
              <a:t>Veterans’ Administration</a:t>
            </a:r>
          </a:p>
          <a:p>
            <a:pPr lvl="1"/>
            <a:r>
              <a:rPr lang="en-US" dirty="0" smtClean="0"/>
              <a:t>Highways from WWII</a:t>
            </a:r>
          </a:p>
          <a:p>
            <a:r>
              <a:rPr lang="en-US" dirty="0" smtClean="0"/>
              <a:t>Focus on …</a:t>
            </a:r>
          </a:p>
          <a:p>
            <a:pPr lvl="1"/>
            <a:r>
              <a:rPr lang="en-US" dirty="0" smtClean="0"/>
              <a:t>What we want, not what we need</a:t>
            </a:r>
          </a:p>
          <a:p>
            <a:pPr lvl="1"/>
            <a:r>
              <a:rPr lang="en-US" dirty="0" smtClean="0"/>
              <a:t>advertising</a:t>
            </a:r>
          </a:p>
        </p:txBody>
      </p:sp>
      <p:pic>
        <p:nvPicPr>
          <p:cNvPr id="20482" name="Picture 2" descr="http://homepage.mac.com/juanwilson/islandbreath/%20Year%202006/05-economy/0605-09Kauaifornia/0605-09Levittown19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26" y="2286000"/>
            <a:ext cx="3814674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Nuclear Family</a:t>
            </a:r>
          </a:p>
          <a:p>
            <a:pPr lvl="1"/>
            <a:r>
              <a:rPr lang="en-US" dirty="0" smtClean="0"/>
              <a:t>Reinforces gender stereotypes</a:t>
            </a:r>
          </a:p>
          <a:p>
            <a:r>
              <a:rPr lang="en-US" dirty="0" smtClean="0"/>
              <a:t>Child mortality down &amp; baby boom</a:t>
            </a:r>
          </a:p>
          <a:p>
            <a:r>
              <a:rPr lang="en-US" dirty="0" smtClean="0"/>
              <a:t>School changes:</a:t>
            </a:r>
          </a:p>
          <a:p>
            <a:pPr lvl="1"/>
            <a:r>
              <a:rPr lang="en-US" dirty="0" smtClean="0"/>
              <a:t>Originally– reinforced stereotypes, promoted well-rounded kids</a:t>
            </a:r>
          </a:p>
          <a:p>
            <a:pPr lvl="1"/>
            <a:r>
              <a:rPr lang="en-US" dirty="0" smtClean="0"/>
              <a:t>Later – National Defense Education Act promotes math and science</a:t>
            </a:r>
          </a:p>
          <a:p>
            <a:pPr lvl="1"/>
            <a:endParaRPr lang="en-US" dirty="0" smtClean="0"/>
          </a:p>
        </p:txBody>
      </p:sp>
      <p:pic>
        <p:nvPicPr>
          <p:cNvPr id="24580" name="Picture 4" descr="http://img.dailymail.co.uk/i/pix/2007/11_03/1950familyDM1811_468x4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5592" y="2133600"/>
            <a:ext cx="3733800" cy="33827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Beatniks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Anti-materialism</a:t>
            </a:r>
          </a:p>
          <a:p>
            <a:r>
              <a:rPr lang="en-US" dirty="0" smtClean="0"/>
              <a:t>Uninhibited Sex</a:t>
            </a:r>
          </a:p>
          <a:p>
            <a:r>
              <a:rPr lang="en-US" dirty="0" smtClean="0"/>
              <a:t>Searched for “Authentic Experience”</a:t>
            </a:r>
          </a:p>
          <a:p>
            <a:r>
              <a:rPr lang="en-US" dirty="0" smtClean="0"/>
              <a:t>Allen Ginsberg “Howl” &amp; Jack Kerouac “On the Road”</a:t>
            </a:r>
          </a:p>
          <a:p>
            <a:r>
              <a:rPr lang="en-US" dirty="0" smtClean="0"/>
              <a:t>Demonstrated…</a:t>
            </a:r>
          </a:p>
          <a:p>
            <a:pPr lvl="1"/>
            <a:r>
              <a:rPr lang="en-US" dirty="0" smtClean="0"/>
              <a:t>Against Anti-Communist Raids</a:t>
            </a:r>
          </a:p>
          <a:p>
            <a:pPr lvl="1"/>
            <a:r>
              <a:rPr lang="en-US" dirty="0" smtClean="0"/>
              <a:t>Against the Arms Race</a:t>
            </a:r>
          </a:p>
          <a:p>
            <a:pPr lvl="1"/>
            <a:r>
              <a:rPr lang="en-US" dirty="0" smtClean="0"/>
              <a:t>For Integration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Nearly ¼ of Americans live in poverty in the 1950s</a:t>
            </a:r>
          </a:p>
          <a:p>
            <a:r>
              <a:rPr lang="en-US" dirty="0" smtClean="0"/>
              <a:t>1/3 are migrant workers; the rest live in urban slums</a:t>
            </a:r>
          </a:p>
          <a:p>
            <a:pPr lvl="1"/>
            <a:r>
              <a:rPr lang="en-US" dirty="0" smtClean="0"/>
              <a:t>Landlords and realtors won’t allow African-Americans to move into the suburbs</a:t>
            </a:r>
          </a:p>
          <a:p>
            <a:r>
              <a:rPr lang="en-US" dirty="0" smtClean="0"/>
              <a:t>Michael Harrington, </a:t>
            </a:r>
            <a:r>
              <a:rPr lang="en-US" i="1" dirty="0" smtClean="0"/>
              <a:t>The Other America </a:t>
            </a:r>
            <a:r>
              <a:rPr lang="en-US" dirty="0" smtClean="0"/>
              <a:t>(1962)</a:t>
            </a:r>
          </a:p>
        </p:txBody>
      </p:sp>
      <p:pic>
        <p:nvPicPr>
          <p:cNvPr id="1026" name="Picture 2" descr="http://tbn0.google.com/hosted/images/c?q=740ad7946e285904_lan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39157">
            <a:off x="4365808" y="1754371"/>
            <a:ext cx="4148040" cy="268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V Board of Education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 Warren leads the Supreme Court (‘53)</a:t>
            </a:r>
          </a:p>
          <a:p>
            <a:pPr lvl="1"/>
            <a:r>
              <a:rPr lang="en-US" dirty="0" smtClean="0"/>
              <a:t>Jenks v United States :  accused can see prosecution evidence </a:t>
            </a:r>
          </a:p>
          <a:p>
            <a:pPr lvl="1"/>
            <a:r>
              <a:rPr lang="en-US" dirty="0" smtClean="0"/>
              <a:t>Yates v United States :  stopped prosecuting Communists </a:t>
            </a:r>
          </a:p>
          <a:p>
            <a:r>
              <a:rPr lang="en-US" dirty="0" smtClean="0"/>
              <a:t>Brown v. Board of Education of Topeka (1954)</a:t>
            </a:r>
          </a:p>
          <a:p>
            <a:pPr lvl="1"/>
            <a:r>
              <a:rPr lang="en-US" dirty="0" smtClean="0"/>
              <a:t>Overturned Plessey v Ferguson</a:t>
            </a:r>
          </a:p>
          <a:p>
            <a:pPr lvl="1"/>
            <a:r>
              <a:rPr lang="en-US" dirty="0" smtClean="0"/>
              <a:t>Prosecution : </a:t>
            </a:r>
            <a:r>
              <a:rPr lang="en-US" dirty="0" err="1" smtClean="0"/>
              <a:t>Thurgood</a:t>
            </a:r>
            <a:r>
              <a:rPr lang="en-US" dirty="0" smtClean="0"/>
              <a:t> Marshall</a:t>
            </a:r>
          </a:p>
          <a:p>
            <a:pPr lvl="1"/>
            <a:r>
              <a:rPr lang="en-US" dirty="0" smtClean="0"/>
              <a:t>The South REFUSES to comply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V Board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53000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September 1957</a:t>
            </a:r>
          </a:p>
          <a:p>
            <a:pPr lvl="1"/>
            <a:r>
              <a:rPr lang="en-US" dirty="0" smtClean="0"/>
              <a:t>Federal Court orders desegregation</a:t>
            </a:r>
          </a:p>
          <a:p>
            <a:pPr lvl="1"/>
            <a:r>
              <a:rPr lang="en-US" dirty="0" smtClean="0"/>
              <a:t>Arkansas governor </a:t>
            </a:r>
            <a:r>
              <a:rPr lang="en-US" dirty="0" err="1" smtClean="0"/>
              <a:t>Orval</a:t>
            </a:r>
            <a:r>
              <a:rPr lang="en-US" dirty="0" smtClean="0"/>
              <a:t> E. </a:t>
            </a:r>
            <a:r>
              <a:rPr lang="en-US" dirty="0" err="1" smtClean="0"/>
              <a:t>Faugus</a:t>
            </a:r>
            <a:r>
              <a:rPr lang="en-US" dirty="0" smtClean="0"/>
              <a:t> says no</a:t>
            </a:r>
          </a:p>
          <a:p>
            <a:pPr lvl="1"/>
            <a:r>
              <a:rPr lang="en-US" dirty="0" smtClean="0"/>
              <a:t>Eisenhower dispatches federal troops to ensure integration</a:t>
            </a:r>
          </a:p>
          <a:p>
            <a:pPr lvl="1"/>
            <a:r>
              <a:rPr lang="en-US" dirty="0" smtClean="0"/>
              <a:t>The 9 students get personal soldiers to get through the year</a:t>
            </a:r>
          </a:p>
          <a:p>
            <a:pPr lvl="1"/>
            <a:r>
              <a:rPr lang="en-US" dirty="0" smtClean="0"/>
              <a:t>Little Rock closes schools for 2 years Impact</a:t>
            </a:r>
          </a:p>
          <a:p>
            <a:pPr lvl="1"/>
            <a:r>
              <a:rPr lang="en-US" dirty="0" smtClean="0"/>
              <a:t>Strengthened resolve of African-Americans</a:t>
            </a:r>
          </a:p>
          <a:p>
            <a:pPr lvl="1"/>
            <a:r>
              <a:rPr lang="en-US" dirty="0" smtClean="0"/>
              <a:t>Televised </a:t>
            </a:r>
            <a:r>
              <a:rPr lang="en-US" dirty="0" smtClean="0">
                <a:sym typeface="Wingdings" pitchFamily="2" charset="2"/>
              </a:rPr>
              <a:t> National issue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Civil Rights Act of 1957 &amp; 1960</a:t>
            </a:r>
            <a:endParaRPr lang="en-US" dirty="0" smtClean="0"/>
          </a:p>
        </p:txBody>
      </p:sp>
      <p:pic>
        <p:nvPicPr>
          <p:cNvPr id="4" name="Picture 2" descr="Little Rock Then and N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3700" y="1406471"/>
            <a:ext cx="3403970" cy="2634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Little Rock Then and N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114800"/>
            <a:ext cx="3352800" cy="25951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“Brown” 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Nonviolent / Civil disobedience protest</a:t>
            </a:r>
          </a:p>
          <a:p>
            <a:r>
              <a:rPr lang="en-US" dirty="0" smtClean="0"/>
              <a:t>December 1, 1955:  Rosa Parks</a:t>
            </a:r>
          </a:p>
          <a:p>
            <a:pPr lvl="1"/>
            <a:r>
              <a:rPr lang="en-US" dirty="0" smtClean="0"/>
              <a:t>Defended by Martin Luther King, </a:t>
            </a:r>
            <a:r>
              <a:rPr lang="en-US" dirty="0" err="1" smtClean="0"/>
              <a:t>Jr</a:t>
            </a:r>
            <a:endParaRPr lang="en-US" dirty="0" smtClean="0"/>
          </a:p>
          <a:p>
            <a:pPr lvl="1"/>
            <a:r>
              <a:rPr lang="en-US" dirty="0" smtClean="0"/>
              <a:t>Year long bus boycott</a:t>
            </a:r>
          </a:p>
          <a:p>
            <a:r>
              <a:rPr lang="en-US" dirty="0" smtClean="0"/>
              <a:t>November 1956: Supreme Court bans segregated busses</a:t>
            </a:r>
          </a:p>
          <a:p>
            <a:pPr lvl="1"/>
            <a:r>
              <a:rPr lang="en-US" dirty="0" smtClean="0"/>
              <a:t>Showed this type of protest works</a:t>
            </a:r>
          </a:p>
          <a:p>
            <a:pPr lvl="1"/>
            <a:r>
              <a:rPr lang="en-US" dirty="0" smtClean="0"/>
              <a:t>Shows black people DON’T like segregation</a:t>
            </a:r>
          </a:p>
          <a:p>
            <a:r>
              <a:rPr lang="en-US" dirty="0" smtClean="0"/>
              <a:t>1957:  Southern Christian Leadership Conference (SCLC)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Latin-Americans &amp;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 number of Puerto Rican immigration</a:t>
            </a:r>
          </a:p>
          <a:p>
            <a:pPr lvl="1"/>
            <a:r>
              <a:rPr lang="en-US" dirty="0" smtClean="0"/>
              <a:t>“El Barrio” in New York</a:t>
            </a:r>
          </a:p>
          <a:p>
            <a:r>
              <a:rPr lang="en-US" dirty="0" smtClean="0"/>
              <a:t>Mexican-Americans</a:t>
            </a:r>
          </a:p>
          <a:p>
            <a:pPr lvl="1"/>
            <a:r>
              <a:rPr lang="en-US" dirty="0" smtClean="0"/>
              <a:t>1951: Bracero program 1953-5: “Operation Wetback”</a:t>
            </a:r>
          </a:p>
          <a:p>
            <a:pPr lvl="1"/>
            <a:r>
              <a:rPr lang="en-US" dirty="0" smtClean="0"/>
              <a:t>League of United Latin American Citizen (LULAC)</a:t>
            </a:r>
          </a:p>
          <a:p>
            <a:pPr lvl="2"/>
            <a:r>
              <a:rPr lang="en-US" dirty="0" smtClean="0"/>
              <a:t>Can’t stop exploitation</a:t>
            </a:r>
          </a:p>
          <a:p>
            <a:pPr lvl="2"/>
            <a:r>
              <a:rPr lang="en-US" dirty="0" smtClean="0"/>
              <a:t>Campaigns for integration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191000" y="1368147"/>
            <a:ext cx="4645152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Poorest minority in the 1950s</a:t>
            </a:r>
          </a:p>
          <a:p>
            <a:r>
              <a:rPr lang="en-US" dirty="0"/>
              <a:t>Unemployment on reservations up to 86%</a:t>
            </a:r>
          </a:p>
          <a:p>
            <a:r>
              <a:rPr lang="en-US" dirty="0"/>
              <a:t>A</a:t>
            </a:r>
            <a:r>
              <a:rPr lang="en-US" dirty="0" smtClean="0"/>
              <a:t>ssimilation</a:t>
            </a:r>
            <a:endParaRPr lang="en-US" dirty="0"/>
          </a:p>
          <a:p>
            <a:pPr lvl="1"/>
            <a:r>
              <a:rPr lang="en-US" sz="2400" dirty="0"/>
              <a:t>1954-62:  12 termination bills</a:t>
            </a:r>
          </a:p>
          <a:p>
            <a:pPr lvl="2"/>
            <a:r>
              <a:rPr lang="en-US" sz="2000" dirty="0" smtClean="0"/>
              <a:t>No support- 61 </a:t>
            </a:r>
            <a:r>
              <a:rPr lang="en-US" sz="2000" dirty="0"/>
              <a:t>reservations</a:t>
            </a:r>
          </a:p>
          <a:p>
            <a:pPr lvl="2"/>
            <a:r>
              <a:rPr lang="en-US" sz="2000" dirty="0"/>
              <a:t>Takes away reservation land</a:t>
            </a:r>
          </a:p>
          <a:p>
            <a:pPr lvl="1"/>
            <a:r>
              <a:rPr lang="en-US" sz="2400" dirty="0"/>
              <a:t>Voluntary Relocation Program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680" y="4724400"/>
            <a:ext cx="2528472" cy="2014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Asia: the second front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3891105"/>
              </p:ext>
            </p:extLst>
          </p:nvPr>
        </p:nvGraphicFramePr>
        <p:xfrm>
          <a:off x="152400" y="1600200"/>
          <a:ext cx="89154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06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Korean War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June 24, 1950: North Korean troops go past the 38</a:t>
            </a:r>
            <a:r>
              <a:rPr lang="en-US" baseline="30000" dirty="0" smtClean="0"/>
              <a:t>th</a:t>
            </a:r>
            <a:r>
              <a:rPr lang="en-US" dirty="0" smtClean="0"/>
              <a:t> parallel.</a:t>
            </a:r>
          </a:p>
          <a:p>
            <a:pPr lvl="1"/>
            <a:r>
              <a:rPr lang="en-US" dirty="0" smtClean="0"/>
              <a:t>Truman equates it to Hitler in the 1930s</a:t>
            </a:r>
          </a:p>
          <a:p>
            <a:r>
              <a:rPr lang="en-US" dirty="0" smtClean="0"/>
              <a:t>Truman gets the UN to approve action in Korea</a:t>
            </a:r>
          </a:p>
          <a:p>
            <a:pPr lvl="1"/>
            <a:r>
              <a:rPr lang="en-US" dirty="0" smtClean="0"/>
              <a:t>USSR was boycotting the UN over China</a:t>
            </a:r>
          </a:p>
          <a:p>
            <a:pPr lvl="1"/>
            <a:r>
              <a:rPr lang="en-US" dirty="0" smtClean="0"/>
              <a:t>Doesn’t ask Congress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1452236"/>
              </p:ext>
            </p:extLst>
          </p:nvPr>
        </p:nvGraphicFramePr>
        <p:xfrm>
          <a:off x="0" y="3581400"/>
          <a:ext cx="9144000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8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Korean War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manda\Documents\downloaded Youtube\Korean_war_1950-195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74638"/>
            <a:ext cx="3581400" cy="6310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54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Red Scare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C0000"/>
                </a:solidFill>
              </a:rPr>
              <a:t>HOW DID WE NOT “WIN” IN KOREA????</a:t>
            </a:r>
          </a:p>
          <a:p>
            <a:r>
              <a:rPr lang="en-US" dirty="0" smtClean="0">
                <a:solidFill>
                  <a:srgbClr val="0C0000"/>
                </a:solidFill>
              </a:rPr>
              <a:t>Executive Order 9835</a:t>
            </a:r>
          </a:p>
          <a:p>
            <a:pPr lvl="1"/>
            <a:r>
              <a:rPr lang="en-US" dirty="0" smtClean="0">
                <a:solidFill>
                  <a:srgbClr val="0C0000"/>
                </a:solidFill>
              </a:rPr>
              <a:t>No Communists (or sympathizers) in US government jobs</a:t>
            </a:r>
          </a:p>
          <a:p>
            <a:pPr lvl="1"/>
            <a:r>
              <a:rPr lang="en-US" dirty="0" smtClean="0">
                <a:solidFill>
                  <a:srgbClr val="0C0000"/>
                </a:solidFill>
              </a:rPr>
              <a:t>Pro-Union or Pro-Civil Rights were suspect</a:t>
            </a:r>
          </a:p>
          <a:p>
            <a:r>
              <a:rPr lang="en-US" dirty="0" smtClean="0">
                <a:solidFill>
                  <a:srgbClr val="0C0000"/>
                </a:solidFill>
              </a:rPr>
              <a:t>Life &amp; the Red Scare</a:t>
            </a:r>
          </a:p>
          <a:p>
            <a:pPr lvl="1"/>
            <a:r>
              <a:rPr lang="en-US" dirty="0" smtClean="0">
                <a:solidFill>
                  <a:srgbClr val="0C0000"/>
                </a:solidFill>
              </a:rPr>
              <a:t>J Edgar Hoover says colleges are hotbeds</a:t>
            </a:r>
          </a:p>
          <a:p>
            <a:pPr lvl="1"/>
            <a:r>
              <a:rPr lang="en-US" dirty="0" smtClean="0">
                <a:solidFill>
                  <a:srgbClr val="0C0000"/>
                </a:solidFill>
              </a:rPr>
              <a:t>Communists vs. Hollywood</a:t>
            </a:r>
          </a:p>
          <a:p>
            <a:pPr lvl="1"/>
            <a:r>
              <a:rPr lang="en-US" dirty="0" smtClean="0">
                <a:solidFill>
                  <a:srgbClr val="0C0000"/>
                </a:solidFill>
              </a:rPr>
              <a:t>Communists vs. Unions (who return to asking for benefits)</a:t>
            </a:r>
          </a:p>
          <a:p>
            <a:r>
              <a:rPr lang="en-US" dirty="0">
                <a:solidFill>
                  <a:srgbClr val="0C0000"/>
                </a:solidFill>
              </a:rPr>
              <a:t>Senator Joseph McCarthy</a:t>
            </a:r>
          </a:p>
          <a:p>
            <a:pPr lvl="1"/>
            <a:r>
              <a:rPr lang="en-US" dirty="0">
                <a:solidFill>
                  <a:srgbClr val="0C0000"/>
                </a:solidFill>
              </a:rPr>
              <a:t>Supported by: Republicans, blue collar workers, pro-America ethnic groups, </a:t>
            </a:r>
            <a:r>
              <a:rPr lang="en-US" dirty="0" smtClean="0">
                <a:solidFill>
                  <a:srgbClr val="0C0000"/>
                </a:solidFill>
              </a:rPr>
              <a:t>businessmen.</a:t>
            </a:r>
            <a:endParaRPr lang="en-US" i="1" dirty="0">
              <a:solidFill>
                <a:srgbClr val="0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enterstageright.com/archive/articles/1105/103105mccarthyjo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36875"/>
            <a:ext cx="2254143" cy="25615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McCarthy </a:t>
            </a:r>
            <a:br>
              <a:rPr lang="en-US" dirty="0" smtClean="0"/>
            </a:br>
            <a:r>
              <a:rPr lang="en-US" dirty="0" smtClean="0"/>
              <a:t>(but not the --ism)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72000" cy="48737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McCarthy angered because one of his aides is drafted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The army suspects McCarthy pulls too many strings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April 1954 = Televised McCarthy shutdown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December 1954 = McCarthy censured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John Birch Society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Takes over McCarthy 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Rise of “new conservatives”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Berry Goldwater, George Wallace, Ronald Reagan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16386" name="Picture 2" descr="http://www.thoseshirts.com/images/square-large-goldwa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496291"/>
            <a:ext cx="2286000" cy="2161309"/>
          </a:xfrm>
          <a:prstGeom prst="rect">
            <a:avLst/>
          </a:prstGeom>
          <a:noFill/>
        </p:spPr>
      </p:pic>
      <p:pic>
        <p:nvPicPr>
          <p:cNvPr id="16388" name="Picture 4" descr="File:Wallacenasa-drop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2914650"/>
            <a:ext cx="1828800" cy="2114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90" name="Picture 6" descr="http://www.granitegrok.com/pix/Reaga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3781806"/>
            <a:ext cx="2362200" cy="29999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Brinksmanship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Going to the “Brink” without fighting</a:t>
            </a:r>
          </a:p>
          <a:p>
            <a:r>
              <a:rPr lang="en-US" dirty="0" smtClean="0"/>
              <a:t>1945: USA creates an Atomic Bomb</a:t>
            </a:r>
          </a:p>
          <a:p>
            <a:r>
              <a:rPr lang="en-US" dirty="0" smtClean="0"/>
              <a:t>1949</a:t>
            </a:r>
            <a:r>
              <a:rPr lang="en-US" dirty="0"/>
              <a:t>: USSR creates an Atomic Bomb</a:t>
            </a:r>
          </a:p>
          <a:p>
            <a:r>
              <a:rPr lang="en-US" dirty="0"/>
              <a:t>1952: USA creates a Hydrogen Bomb</a:t>
            </a:r>
          </a:p>
          <a:p>
            <a:r>
              <a:rPr lang="en-US" dirty="0"/>
              <a:t>1953: USSR creates a Hydrogen </a:t>
            </a:r>
            <a:r>
              <a:rPr lang="en-US" dirty="0" smtClean="0"/>
              <a:t>Bomb</a:t>
            </a:r>
          </a:p>
          <a:p>
            <a:r>
              <a:rPr lang="en-US" dirty="0" smtClean="0">
                <a:sym typeface="Wingdings" pitchFamily="2" charset="2"/>
              </a:rPr>
              <a:t>1958 = No more testing nuclear bombs</a:t>
            </a:r>
          </a:p>
          <a:p>
            <a:r>
              <a:rPr lang="en-US" dirty="0" smtClean="0">
                <a:sym typeface="Wingdings" pitchFamily="2" charset="2"/>
              </a:rPr>
              <a:t>1960 = US spy plane crashes into Soviet territory</a:t>
            </a: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CIA 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Led by Allen Dulles</a:t>
            </a:r>
          </a:p>
          <a:p>
            <a:r>
              <a:rPr lang="en-US" dirty="0" smtClean="0"/>
              <a:t>Operation Ajax</a:t>
            </a:r>
          </a:p>
          <a:p>
            <a:pPr lvl="1"/>
            <a:r>
              <a:rPr lang="en-US" dirty="0" smtClean="0"/>
              <a:t>Paid for an Iranian coup</a:t>
            </a:r>
          </a:p>
          <a:p>
            <a:r>
              <a:rPr lang="en-US" dirty="0" smtClean="0"/>
              <a:t>Operation </a:t>
            </a:r>
            <a:r>
              <a:rPr lang="en-US" dirty="0" err="1" smtClean="0"/>
              <a:t>PBSuccess</a:t>
            </a:r>
            <a:endParaRPr lang="en-US" dirty="0" smtClean="0"/>
          </a:p>
          <a:p>
            <a:pPr lvl="1"/>
            <a:r>
              <a:rPr lang="en-US" dirty="0" smtClean="0"/>
              <a:t>Overthrow the elected Communist government in Guatemala</a:t>
            </a:r>
          </a:p>
          <a:p>
            <a:r>
              <a:rPr lang="en-US" dirty="0" smtClean="0"/>
              <a:t>Vietnam</a:t>
            </a:r>
          </a:p>
          <a:p>
            <a:pPr lvl="1"/>
            <a:r>
              <a:rPr lang="en-US" dirty="0" smtClean="0"/>
              <a:t>Put Ngo </a:t>
            </a:r>
            <a:r>
              <a:rPr lang="en-US" dirty="0" err="1" smtClean="0"/>
              <a:t>Dinh</a:t>
            </a:r>
            <a:r>
              <a:rPr lang="en-US" dirty="0" smtClean="0"/>
              <a:t> Diem in power to make sure Ho Chi Minh won’t be elected</a:t>
            </a:r>
          </a:p>
          <a:p>
            <a:pPr lvl="1"/>
            <a:r>
              <a:rPr lang="en-US" dirty="0" smtClean="0"/>
              <a:t>Gives rise to the National Front for the Liberation of Vietnam (NLF)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“Trouble in the Suez”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600200"/>
            <a:ext cx="3810000" cy="4873752"/>
          </a:xfrm>
        </p:spPr>
        <p:txBody>
          <a:bodyPr>
            <a:normAutofit fontScale="92500" lnSpcReduction="10000"/>
          </a:bodyPr>
          <a:lstStyle/>
          <a:p>
            <a:pPr marL="274320" lvl="1">
              <a:spcBef>
                <a:spcPts val="600"/>
              </a:spcBef>
              <a:buSzPct val="70000"/>
              <a:buNone/>
            </a:pPr>
            <a:endParaRPr lang="en-US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/>
              <a:t>1954 = </a:t>
            </a:r>
            <a:r>
              <a:rPr lang="en-US" dirty="0" err="1" smtClean="0"/>
              <a:t>Gamal</a:t>
            </a:r>
            <a:r>
              <a:rPr lang="en-US" dirty="0" smtClean="0"/>
              <a:t> Abdel </a:t>
            </a:r>
            <a:r>
              <a:rPr lang="en-US" dirty="0" err="1" smtClean="0"/>
              <a:t>Nassar</a:t>
            </a:r>
            <a:r>
              <a:rPr lang="en-US" dirty="0" smtClean="0"/>
              <a:t> comes to power in Egypt</a:t>
            </a:r>
          </a:p>
          <a:p>
            <a:pPr lvl="1"/>
            <a:r>
              <a:rPr lang="en-US" dirty="0" smtClean="0"/>
              <a:t>US offers to help industrialize </a:t>
            </a:r>
          </a:p>
          <a:p>
            <a:pPr lvl="1"/>
            <a:r>
              <a:rPr lang="en-US" dirty="0" err="1" smtClean="0"/>
              <a:t>Nassar</a:t>
            </a:r>
            <a:r>
              <a:rPr lang="en-US" dirty="0" smtClean="0"/>
              <a:t> buys weapons from Czechoslovakia &amp; recognizes China</a:t>
            </a:r>
          </a:p>
          <a:p>
            <a:pPr lvl="1"/>
            <a:r>
              <a:rPr lang="en-US" dirty="0" smtClean="0"/>
              <a:t>We cancel our help </a:t>
            </a:r>
          </a:p>
          <a:p>
            <a:pPr lvl="1"/>
            <a:r>
              <a:rPr lang="en-US" dirty="0" err="1" smtClean="0"/>
              <a:t>Nassar</a:t>
            </a:r>
            <a:r>
              <a:rPr lang="en-US" dirty="0" smtClean="0"/>
              <a:t> steals the British Suez Canal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/>
              <a:t>1956 = Britain &amp; France &amp; Israel try to get back the Suez Canal back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/>
              <a:t>Eisenhower Doctrine</a:t>
            </a:r>
          </a:p>
          <a:p>
            <a:endParaRPr lang="en-US" dirty="0" smtClean="0"/>
          </a:p>
        </p:txBody>
      </p:sp>
      <p:pic>
        <p:nvPicPr>
          <p:cNvPr id="18434" name="Picture 2" descr="http://dancutlermedicalart.com/AlbertEinstein'sZionism/images/250%20pixels/1950-1955/1954Nass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57809">
            <a:off x="532892" y="1856470"/>
            <a:ext cx="3492815" cy="2435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436" name="Picture 4" descr="http://cnx.org/content/m14017/latest/SuezCa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34689">
            <a:off x="575965" y="4338840"/>
            <a:ext cx="2941523" cy="1853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0">
      <a:dk1>
        <a:srgbClr val="007DEA"/>
      </a:dk1>
      <a:lt1>
        <a:srgbClr val="F6A1C9"/>
      </a:lt1>
      <a:dk2>
        <a:srgbClr val="005DAF"/>
      </a:dk2>
      <a:lt2>
        <a:srgbClr val="AF0F5B"/>
      </a:lt2>
      <a:accent1>
        <a:srgbClr val="7FD13B"/>
      </a:accent1>
      <a:accent2>
        <a:srgbClr val="EA157A"/>
      </a:accent2>
      <a:accent3>
        <a:srgbClr val="005DAF"/>
      </a:accent3>
      <a:accent4>
        <a:srgbClr val="00ADDC"/>
      </a:accent4>
      <a:accent5>
        <a:srgbClr val="59B1FF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1200</TotalTime>
  <Words>925</Words>
  <Application>Microsoft Office PowerPoint</Application>
  <PresentationFormat>On-screen Show (4:3)</PresentationFormat>
  <Paragraphs>161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Schoolbook</vt:lpstr>
      <vt:lpstr>Wingdings</vt:lpstr>
      <vt:lpstr>Wingdings 2</vt:lpstr>
      <vt:lpstr>Oriel</vt:lpstr>
      <vt:lpstr>The 1950s</vt:lpstr>
      <vt:lpstr>Asia: the second front</vt:lpstr>
      <vt:lpstr>The Korean War</vt:lpstr>
      <vt:lpstr>The Korean War</vt:lpstr>
      <vt:lpstr>The Red Scare</vt:lpstr>
      <vt:lpstr>The End of McCarthy  (but not the --ism)</vt:lpstr>
      <vt:lpstr>Brinksmanship</vt:lpstr>
      <vt:lpstr>CIA Missions</vt:lpstr>
      <vt:lpstr>“Trouble in the Suez” </vt:lpstr>
      <vt:lpstr>Satellites</vt:lpstr>
      <vt:lpstr>People of Plenty</vt:lpstr>
      <vt:lpstr>Life in the ‘Burbs</vt:lpstr>
      <vt:lpstr>Family Life</vt:lpstr>
      <vt:lpstr>Beatniks</vt:lpstr>
      <vt:lpstr>Poverty</vt:lpstr>
      <vt:lpstr>Brown V Board of Education</vt:lpstr>
      <vt:lpstr>Brown V Board of Education</vt:lpstr>
      <vt:lpstr>Post “Brown” Civil Rights</vt:lpstr>
      <vt:lpstr>Latin-Americans &amp; Native Americans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Eisenhower Years: 1953-1961</dc:title>
  <dc:creator>Amanda</dc:creator>
  <cp:lastModifiedBy>Amanda Jirka</cp:lastModifiedBy>
  <cp:revision>74</cp:revision>
  <cp:lastPrinted>2017-11-27T12:55:26Z</cp:lastPrinted>
  <dcterms:created xsi:type="dcterms:W3CDTF">2009-03-16T23:01:07Z</dcterms:created>
  <dcterms:modified xsi:type="dcterms:W3CDTF">2017-11-27T18:07:24Z</dcterms:modified>
</cp:coreProperties>
</file>