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78ABE3C1-DBE1-495D-B57B-2849774B866A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110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628944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012073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865781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55010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979506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791468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1FA3F48C-C7C6-4055-9F49-3777875E72AE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463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6178E61D-D431-422C-9764-11DAFE33AB63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532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702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907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203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628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142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508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21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501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726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  <p:sldLayoutId id="2147483852" r:id="rId12"/>
    <p:sldLayoutId id="2147483853" r:id="rId13"/>
    <p:sldLayoutId id="2147483854" r:id="rId14"/>
    <p:sldLayoutId id="2147483855" r:id="rId15"/>
    <p:sldLayoutId id="2147483856" r:id="rId16"/>
    <p:sldLayoutId id="2147483857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Major influences on American government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791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MAGNA CARTA (1215)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505" y="2323582"/>
            <a:ext cx="8825659" cy="3416300"/>
          </a:xfrm>
        </p:spPr>
        <p:txBody>
          <a:bodyPr/>
          <a:lstStyle/>
          <a:p>
            <a:r>
              <a:rPr lang="en-US"/>
              <a:t>Said that certain taxes could not be levied without the agreement of the people</a:t>
            </a:r>
          </a:p>
        </p:txBody>
      </p:sp>
      <p:pic>
        <p:nvPicPr>
          <p:cNvPr id="1026" name="Picture 2" descr="http://si.wsj.net/public/resources/images/BN-IQ808_MAGNA_J_2015052910335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4199" y="3784729"/>
            <a:ext cx="4249025" cy="2923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8815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748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Petition of Right  (1625)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158" y="2348086"/>
            <a:ext cx="8825659" cy="3416300"/>
          </a:xfrm>
        </p:spPr>
        <p:txBody>
          <a:bodyPr/>
          <a:lstStyle/>
          <a:p>
            <a:r>
              <a:rPr lang="en-US"/>
              <a:t>The English monarch was not allowed to collect taxes without Parliament’s consent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01200" y="2876647"/>
            <a:ext cx="2163017" cy="2887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9632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English Bill of Rights (1688)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Defined the rights of all English subjects.</a:t>
            </a:r>
          </a:p>
        </p:txBody>
      </p:sp>
      <p:pic>
        <p:nvPicPr>
          <p:cNvPr id="2050" name="Picture 2" descr="http://image.slidesharecdn.com/therevolutions-140602181446-phpapp01/95/the-revolutions-4-638.jpg?cb=140173294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5871" y="3116424"/>
            <a:ext cx="4730375" cy="3640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8878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Read p. 38-40 </a:t>
            </a:r>
          </a:p>
          <a:p>
            <a:endParaRPr lang="en-US"/>
          </a:p>
          <a:p>
            <a:r>
              <a:rPr lang="en-US"/>
              <a:t>List weaknesses of Articles of Confederation</a:t>
            </a:r>
          </a:p>
        </p:txBody>
      </p:sp>
    </p:spTree>
    <p:extLst>
      <p:ext uri="{BB962C8B-B14F-4D97-AF65-F5344CB8AC3E}">
        <p14:creationId xmlns:p14="http://schemas.microsoft.com/office/powerpoint/2010/main" val="42091854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6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Ion Boardroom</vt:lpstr>
      <vt:lpstr>Major influences on American government</vt:lpstr>
      <vt:lpstr>MAGNA CARTA (1215)</vt:lpstr>
      <vt:lpstr>PowerPoint Presentation</vt:lpstr>
      <vt:lpstr>Petition of Right  (1625)</vt:lpstr>
      <vt:lpstr>English Bill of Rights (1688)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Major influences on American government</dc:title>
  <cp:revision>1</cp:revision>
  <dcterms:modified xsi:type="dcterms:W3CDTF">2017-08-02T11:50:38Z</dcterms:modified>
</cp:coreProperties>
</file>