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48" y="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4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1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8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6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2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1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005F3-31DD-441D-B49F-2DAD9B9D62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A9DBB-61A2-43AF-A675-66271865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36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re cir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991" y="488600"/>
            <a:ext cx="7658743" cy="571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362" y="1798854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Cycle of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Revolutions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The government is…</a:t>
            </a:r>
          </a:p>
          <a:p>
            <a:pPr lvl="1"/>
            <a:r>
              <a:rPr lang="en-US" sz="3200" b="1" dirty="0" smtClean="0"/>
              <a:t>In major debt</a:t>
            </a:r>
          </a:p>
          <a:p>
            <a:pPr lvl="1"/>
            <a:r>
              <a:rPr lang="en-US" sz="3200" b="1" dirty="0" smtClean="0"/>
              <a:t>inefficient</a:t>
            </a:r>
          </a:p>
          <a:p>
            <a:r>
              <a:rPr lang="en-US" sz="3600" b="1" dirty="0" smtClean="0"/>
              <a:t>The Leader…</a:t>
            </a:r>
          </a:p>
          <a:p>
            <a:pPr lvl="1"/>
            <a:r>
              <a:rPr lang="en-US" sz="3200" b="1" dirty="0" smtClean="0"/>
              <a:t>Practices favoritism</a:t>
            </a:r>
          </a:p>
          <a:p>
            <a:pPr lvl="1"/>
            <a:r>
              <a:rPr lang="en-US" sz="3200" b="1" dirty="0" smtClean="0"/>
              <a:t>Makes high taxes</a:t>
            </a:r>
          </a:p>
          <a:p>
            <a:r>
              <a:rPr lang="en-US" sz="3600" b="1" dirty="0" smtClean="0"/>
              <a:t>Intellectuals criticize the government</a:t>
            </a:r>
          </a:p>
          <a:p>
            <a:r>
              <a:rPr lang="en-US" sz="3600" b="1" dirty="0" smtClean="0"/>
              <a:t>Wide contrast between the rich and poor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197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Some economic, military, or political problem</a:t>
            </a:r>
          </a:p>
          <a:p>
            <a:r>
              <a:rPr lang="en-US" sz="3600" b="1" dirty="0" smtClean="0"/>
              <a:t>The people commit acts of frustration</a:t>
            </a:r>
          </a:p>
          <a:p>
            <a:r>
              <a:rPr lang="en-US" sz="3600" b="1" dirty="0" smtClean="0"/>
              <a:t>The government doesn’t shut these acts down</a:t>
            </a:r>
          </a:p>
          <a:p>
            <a:pPr lvl="1"/>
            <a:r>
              <a:rPr lang="en-US" sz="3200" b="1" dirty="0" smtClean="0"/>
              <a:t>The soldiers are unwilling/not strong enough</a:t>
            </a:r>
          </a:p>
          <a:p>
            <a:r>
              <a:rPr lang="en-US" sz="3600" b="1" dirty="0" smtClean="0"/>
              <a:t>The </a:t>
            </a:r>
            <a:r>
              <a:rPr lang="en-US" sz="3600" b="1" dirty="0"/>
              <a:t>government tries to make sweeping </a:t>
            </a:r>
            <a:r>
              <a:rPr lang="en-US" sz="3600" b="1" dirty="0" smtClean="0"/>
              <a:t>reforms, but it is too late</a:t>
            </a:r>
            <a:endParaRPr lang="en-US" sz="36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New government! (usually with laws or articles)</a:t>
            </a:r>
          </a:p>
          <a:p>
            <a:r>
              <a:rPr lang="en-US" sz="3600" b="1" dirty="0" smtClean="0"/>
              <a:t>Groups develop: conservatives, moderates, radicals</a:t>
            </a:r>
          </a:p>
          <a:p>
            <a:r>
              <a:rPr lang="en-US" sz="3600" b="1" dirty="0" smtClean="0"/>
              <a:t>The moderates hold power first&amp; quickly lose it</a:t>
            </a:r>
          </a:p>
          <a:p>
            <a:r>
              <a:rPr lang="en-US" sz="3600" b="1" dirty="0" smtClean="0"/>
              <a:t>The Radicals take over</a:t>
            </a:r>
          </a:p>
          <a:p>
            <a:pPr lvl="1"/>
            <a:r>
              <a:rPr lang="en-US" sz="3200" b="1" dirty="0" smtClean="0"/>
              <a:t>Sometimes former leaders are executed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721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Authoritarian</a:t>
            </a:r>
          </a:p>
          <a:p>
            <a:pPr lvl="1"/>
            <a:r>
              <a:rPr lang="en-US" sz="3200" b="1" dirty="0" smtClean="0"/>
              <a:t>Control through fear</a:t>
            </a:r>
          </a:p>
          <a:p>
            <a:r>
              <a:rPr lang="en-US" sz="3600" b="1" dirty="0" smtClean="0"/>
              <a:t>Loss of individual (“with us or against us”)</a:t>
            </a:r>
          </a:p>
          <a:p>
            <a:r>
              <a:rPr lang="en-US" sz="3600" b="1" dirty="0" smtClean="0"/>
              <a:t>Acts of violence </a:t>
            </a:r>
          </a:p>
          <a:p>
            <a:r>
              <a:rPr lang="en-US" sz="3600" b="1" dirty="0" smtClean="0"/>
              <a:t>Try to build a New Society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556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M</a:t>
            </a:r>
            <a:r>
              <a:rPr lang="en-US" sz="3200" b="1" dirty="0" smtClean="0"/>
              <a:t>oderates &amp; radicals fight each other &amp; outside enemies</a:t>
            </a:r>
          </a:p>
          <a:p>
            <a:r>
              <a:rPr lang="en-US" sz="3200" b="1" dirty="0" smtClean="0"/>
              <a:t>A military leader takes over</a:t>
            </a:r>
          </a:p>
          <a:p>
            <a:r>
              <a:rPr lang="en-US" sz="3200" b="1" dirty="0" smtClean="0"/>
              <a:t>Re-establishes order</a:t>
            </a:r>
          </a:p>
          <a:p>
            <a:r>
              <a:rPr lang="en-US" sz="3200" b="1" dirty="0" smtClean="0"/>
              <a:t>Gets rid of extreme/radical measures</a:t>
            </a:r>
          </a:p>
          <a:p>
            <a:endParaRPr lang="en-US" sz="3200" b="1" dirty="0"/>
          </a:p>
          <a:p>
            <a:r>
              <a:rPr lang="en-US" sz="3200" b="1" u="sng" dirty="0"/>
              <a:t>How do you think the military leader might transition to “the old rule</a:t>
            </a:r>
            <a:r>
              <a:rPr lang="en-US" sz="3200" b="1" u="sng" dirty="0" smtClean="0"/>
              <a:t>”?</a:t>
            </a:r>
          </a:p>
          <a:p>
            <a:r>
              <a:rPr lang="en-US" sz="3200" dirty="0"/>
              <a:t>What are some ways that people could break the cycle?</a:t>
            </a:r>
          </a:p>
          <a:p>
            <a:endParaRPr lang="en-US" sz="3200" b="1" u="sng" dirty="0"/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ways that people could break the cycle?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200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Cycle of  Revolutions</vt:lpstr>
      <vt:lpstr>The Old Rule</vt:lpstr>
      <vt:lpstr>The First Stages</vt:lpstr>
      <vt:lpstr>Moderate Rule</vt:lpstr>
      <vt:lpstr>Fighting</vt:lpstr>
      <vt:lpstr>New Leader</vt:lpstr>
      <vt:lpstr>Breaking the Cycle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of  Revolutions</dc:title>
  <dc:creator>Amanda Jirka</dc:creator>
  <cp:lastModifiedBy>Amanda Jirka</cp:lastModifiedBy>
  <cp:revision>6</cp:revision>
  <dcterms:created xsi:type="dcterms:W3CDTF">2017-10-17T13:41:53Z</dcterms:created>
  <dcterms:modified xsi:type="dcterms:W3CDTF">2017-10-17T16:09:00Z</dcterms:modified>
</cp:coreProperties>
</file>