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-261166" y="8678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</a:t>
            </a:r>
            <a:r>
              <a:rPr lang="en">
                <a:solidFill>
                  <a:srgbClr val="FFFFFF"/>
                </a:solidFill>
              </a:rPr>
              <a:t>Mongols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 By: Lonniel G., Gloria R. , &amp; Jennifer L.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4th block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FEFEF"/>
                </a:solidFill>
              </a:rPr>
              <a:t>Unit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</a:t>
            </a:r>
            <a:r>
              <a:rPr b="1" lang="en" u="sng"/>
              <a:t>What was the Mongolian Empire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The Mongols were nomadic people who lived in the Asian steppe.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They had domesticated animals and were good at horseback.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They moved through seasonal patterns and would return to existing campsites.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Traveled in groups called clans.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Instead of trading with others they would raid other people.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A man named Genghis Khan would unify the Mongolian people in 1200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It would become the largest unified empire in the world.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Most areas never recovered after Mongol attacks.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They stopped expanding in 1260.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The empire was made up of 4 main regions, Khanate of the Great Khan(China and Mongolia), Khanate of Chagatai(Central Asia), The Ilkhanate(Persia), and Khanate of the Great Horde(Russia).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2328750" y="432675"/>
            <a:ext cx="44865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Who was Genghis Khan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was born in 1162 and died due to illness in 1227.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would unite the Mongolian empire in1200.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Was a great military leader and planner in how to move his troops.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would attack and destroy all if not most of central asia by 1225.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attacked the Islamic people because they killed Mongol ambassadors and traders.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increased trade.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After his death only descendants of him ruled the empire.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He also never forced Mongol beliefs on the regions they captured.</a:t>
            </a:r>
          </a:p>
          <a:p>
            <a:pPr indent="-33655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700">
                <a:solidFill>
                  <a:srgbClr val="000000"/>
                </a:solidFill>
              </a:rPr>
              <a:t>United mongol confederations with civil war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4400" y="74025"/>
            <a:ext cx="1767900" cy="201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</a:t>
            </a:r>
            <a:r>
              <a:rPr b="1" lang="en" u="sng"/>
              <a:t>China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China was the first goal that Khan wanted conquered.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chemeClr val="dk1"/>
                </a:solidFill>
              </a:rPr>
              <a:t>Invaded China in 1276 AD.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Less the 50 years after Genghis died, they conquered territory from China to Poland , which created the biggest empire.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Mongols and the Chinese live along each other, but lived apart from one another economically.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The Mongols brought violence and destruction to all aspects of China’s civilization.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Mongols were insensitive to Chinese cultural values, distrucstful of chinese influences, and </a:t>
            </a:r>
            <a:r>
              <a:rPr lang="en">
                <a:solidFill>
                  <a:srgbClr val="000000"/>
                </a:solidFill>
              </a:rPr>
              <a:t>incepted</a:t>
            </a:r>
            <a:r>
              <a:rPr lang="en">
                <a:solidFill>
                  <a:srgbClr val="000000"/>
                </a:solidFill>
              </a:rPr>
              <a:t> heads of chinese government.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581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                        </a:t>
            </a:r>
            <a:r>
              <a:rPr b="1" lang="en" u="sng">
                <a:solidFill>
                  <a:srgbClr val="000000"/>
                </a:solidFill>
              </a:rPr>
              <a:t>Middle East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Mu</a:t>
            </a:r>
            <a:r>
              <a:rPr lang="en">
                <a:solidFill>
                  <a:srgbClr val="000000"/>
                </a:solidFill>
              </a:rPr>
              <a:t>slims killed mongolian traders and ambassadors, angering Genghis Khan, which led to the conquest on the middle east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After mongolian conquest on to the middle east they took interest on the religion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Converted to islam and took part in buddhism and hinduism as a result of their conquest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The mongol invasions on the middle east were disastrous and destructive leaving it in a critical condition (politically &amp; economically)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Either killed or deported scholars or scientists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Destruction of Baghdad, Bukhara, and Samrkand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581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                    </a:t>
            </a:r>
            <a:r>
              <a:rPr b="1" lang="en" u="sng"/>
              <a:t>Russia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Invaded Russia in the mid 1200s led by Genghis Khan.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Ruled all of southern Russia for 200 years.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Named Russia Khanate of the Golden Horde.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 1240 Kiev was destroyed by the Mongols led by Batu Khan.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Wanted 2 things from the Russians: Obedience and Money.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Russians could follow their own customs as long as they didn’t rebell.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Church was a mediator between the Mongols and Russian because the Mongols were big in religion.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Mongols blocked Russia from its neighbors blocking access to new inventions and ideas.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Choice Questions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What were the name of the four regions of the Mongolian Empire?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 Great Khan,Chagatai,Ilkhanate,the Great Horde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 Great Horde,the Great Khan,Qin,Persia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Persia,Ilkhanate,Atlanta,China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 Great Khan,Chagatai,Ilkhanate,Kive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 How long did the Mongols rule southern Russia?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200 years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50 years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147 years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900 years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What was unique about how the Mongolian people lived?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They were nomadic people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They had domesticated animals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They spoke english</a:t>
            </a:r>
          </a:p>
          <a:p>
            <a:pPr indent="-3175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The creation of the number zero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