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915B-3864-40CA-B780-48BB7291822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F32-8A05-40CE-9BF3-F22D463F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6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unger- the #1 cause of death worldwide, from The FEED Foundation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5"/>
          <a:stretch/>
        </p:blipFill>
        <p:spPr bwMode="auto">
          <a:xfrm>
            <a:off x="1608171" y="1011981"/>
            <a:ext cx="9036618" cy="39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4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unger- the #1 cause of death worldwide, from The FEED Foundation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23918" r="-1389" b="70264"/>
          <a:stretch/>
        </p:blipFill>
        <p:spPr bwMode="auto">
          <a:xfrm>
            <a:off x="3255190" y="1011981"/>
            <a:ext cx="7035483" cy="47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1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b="1" dirty="0" smtClean="0"/>
              <a:t>HOWEVER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845734"/>
            <a:ext cx="10776857" cy="402336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ONLY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19900" b="1" dirty="0" smtClean="0"/>
              <a:t>1 in 345 </a:t>
            </a:r>
            <a:r>
              <a:rPr lang="en-US" sz="3600" dirty="0" smtClean="0"/>
              <a:t>Africans are affected by famine in any given year.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741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Causes of Famine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Many farmers say that rains have become less reliable in recent years, which could be the result of global warming.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The Sahara desert is certainly expanding to the south, making life increasingly difficult for farmers and pastoralists in places like Niger.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Also, rising populations have led people to farm on increasingly marginal land, even more at risk from even a slight decline in rainfall.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Southern Africa has the world's highest rates of HIV/Aids and this is a major factor in that region's food crisis.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Some of those who should be the most productive farmers - young men and women - are either sick or have died, so their fields are being left untended, while their children go hungry. </a:t>
            </a:r>
          </a:p>
        </p:txBody>
      </p:sp>
    </p:spTree>
    <p:extLst>
      <p:ext uri="{BB962C8B-B14F-4D97-AF65-F5344CB8AC3E}">
        <p14:creationId xmlns:p14="http://schemas.microsoft.com/office/powerpoint/2010/main" val="4790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Lord’s Resistance Army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would the LRA kidnap children instead of adults?</a:t>
            </a:r>
          </a:p>
          <a:p>
            <a:r>
              <a:rPr lang="en-US" dirty="0" smtClean="0"/>
              <a:t>How does the history of colonization relate to the LRA?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0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Hunger kill more people worldwide than Aids/Malaria, but only 1 out of 345 Africans suffer from Famine?</a:t>
            </a:r>
          </a:p>
          <a:p>
            <a:r>
              <a:rPr lang="en-US" dirty="0" smtClean="0"/>
              <a:t>How is famine connected to AIDS &amp; Drought?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9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isplaced children queue for food rations in Somalia's capital, Mogadishu, in January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23" y="566003"/>
            <a:ext cx="9931113" cy="5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152400"/>
            <a:ext cx="5238750" cy="6553200"/>
          </a:xfrm>
          <a:prstGeom prst="rect">
            <a:avLst/>
          </a:prstGeom>
        </p:spPr>
      </p:pic>
      <p:pic>
        <p:nvPicPr>
          <p:cNvPr id="9218" name="Picture 2" descr="[PHOTO: famine-0003-large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30" y="152400"/>
            <a:ext cx="5038064" cy="65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5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[PHOTO: famine-0002-large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45" y="286603"/>
            <a:ext cx="52387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3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graphics8.nytimes.com/images/2014/12/17/upshot/18UP-Food-slide-B01P/18UP-Food-slide-B01P-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286603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5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graphics8.nytimes.com/images/2014/12/17/upshot/18UP-Food-slide-9XSF/18UP-Food-slide-9XSF-superJum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r="13734"/>
          <a:stretch/>
        </p:blipFill>
        <p:spPr bwMode="auto">
          <a:xfrm>
            <a:off x="3175000" y="449163"/>
            <a:ext cx="6096000" cy="57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1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40" r="58806"/>
          <a:stretch/>
        </p:blipFill>
        <p:spPr>
          <a:xfrm>
            <a:off x="812800" y="621514"/>
            <a:ext cx="4851400" cy="5519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4423" t="75429" r="93508" b="2220"/>
          <a:stretch/>
        </p:blipFill>
        <p:spPr>
          <a:xfrm>
            <a:off x="-7823200" y="584200"/>
            <a:ext cx="18059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.telegraph.co.uk/multimedia/archive/01939/0707Africa-DROUGHT_193982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23" y="631256"/>
            <a:ext cx="9150450" cy="57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0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Famine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HOWEVER</vt:lpstr>
      <vt:lpstr>Causes of Famine</vt:lpstr>
      <vt:lpstr>Lord’s Resistance Army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Jirka</dc:creator>
  <cp:lastModifiedBy>Amanda Jirka</cp:lastModifiedBy>
  <cp:revision>1</cp:revision>
  <dcterms:created xsi:type="dcterms:W3CDTF">2015-09-09T21:52:28Z</dcterms:created>
  <dcterms:modified xsi:type="dcterms:W3CDTF">2015-09-09T21:52:41Z</dcterms:modified>
</cp:coreProperties>
</file>