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Openers 8/24-8/28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Opener 8/26  #5 in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5284"/>
            <a:ext cx="10820400" cy="47617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the following quotes with missing words.  </a:t>
            </a:r>
            <a:r>
              <a:rPr lang="en-US" b="1" u="sng" dirty="0" smtClean="0"/>
              <a:t>Write down the entire quote</a:t>
            </a:r>
            <a:r>
              <a:rPr lang="en-US" dirty="0" smtClean="0"/>
              <a:t>, and make a guess at what each of the missing words are.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/>
              <a:t>“Several experts on the Middle East concur that the Middle East cannot be </a:t>
            </a:r>
            <a:r>
              <a:rPr lang="en-US" sz="2400" dirty="0" smtClean="0"/>
              <a:t>______________.”--</a:t>
            </a:r>
            <a:r>
              <a:rPr lang="en-US" sz="2400" dirty="0" err="1"/>
              <a:t>Recep</a:t>
            </a:r>
            <a:r>
              <a:rPr lang="en-US" sz="2400" dirty="0"/>
              <a:t> </a:t>
            </a:r>
            <a:r>
              <a:rPr lang="en-US" sz="2400" dirty="0" err="1"/>
              <a:t>Tayyip</a:t>
            </a:r>
            <a:r>
              <a:rPr lang="en-US" sz="2400" dirty="0"/>
              <a:t> </a:t>
            </a:r>
            <a:r>
              <a:rPr lang="en-US" sz="2400" dirty="0" smtClean="0"/>
              <a:t>Erdogan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“Above all, it is not decency or goodness of gentleness that impresses the Middle East, but </a:t>
            </a:r>
            <a:r>
              <a:rPr lang="en-US" sz="2400" dirty="0" smtClean="0"/>
              <a:t>________________.”--</a:t>
            </a:r>
            <a:r>
              <a:rPr lang="en-US" sz="2400" dirty="0"/>
              <a:t>Meir </a:t>
            </a:r>
            <a:r>
              <a:rPr lang="en-US" sz="2400" dirty="0" err="1" smtClean="0"/>
              <a:t>Kahane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In the Middle East, the conflict today is a matter of </a:t>
            </a:r>
            <a:r>
              <a:rPr lang="en-US" sz="2400" dirty="0" smtClean="0"/>
              <a:t>______________  and </a:t>
            </a:r>
            <a:r>
              <a:rPr lang="en-US" sz="2400" dirty="0"/>
              <a:t>not of </a:t>
            </a:r>
            <a:r>
              <a:rPr lang="en-US" sz="2400" dirty="0" smtClean="0"/>
              <a:t>_________________.” </a:t>
            </a:r>
            <a:r>
              <a:rPr lang="en-US" sz="2400" dirty="0"/>
              <a:t>-- Shimon </a:t>
            </a:r>
            <a:r>
              <a:rPr lang="en-US" sz="2400" dirty="0" smtClean="0"/>
              <a:t>Peres</a:t>
            </a:r>
          </a:p>
          <a:p>
            <a:endParaRPr lang="en-US" dirty="0"/>
          </a:p>
          <a:p>
            <a:r>
              <a:rPr lang="en-US" dirty="0" smtClean="0"/>
              <a:t>Once you learn the correct word -- Do </a:t>
            </a:r>
            <a:r>
              <a:rPr lang="en-US" dirty="0"/>
              <a:t>you agree? 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3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313" y="764373"/>
            <a:ext cx="10358887" cy="469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Opener 8/27 #6 in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4566"/>
            <a:ext cx="10820400" cy="5054119"/>
          </a:xfrm>
        </p:spPr>
        <p:txBody>
          <a:bodyPr/>
          <a:lstStyle/>
          <a:p>
            <a:r>
              <a:rPr lang="en-US" b="1" dirty="0" smtClean="0"/>
              <a:t>WRITE THIS DOWN:  </a:t>
            </a:r>
            <a:r>
              <a:rPr lang="en-US" dirty="0" smtClean="0"/>
              <a:t>Imagine that countries are students in a classroom.  Some get along, others are ready to fight.  Your job is to create a seating chart that makes sure that no one is sitting next to someone they don’t like, or else they’ll fight!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1" y="2163303"/>
            <a:ext cx="7041400" cy="44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5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8" y="65633"/>
            <a:ext cx="9936192" cy="1293028"/>
          </a:xfrm>
        </p:spPr>
        <p:txBody>
          <a:bodyPr/>
          <a:lstStyle/>
          <a:p>
            <a:r>
              <a:rPr lang="en-US" dirty="0" smtClean="0"/>
              <a:t>Opener 8/28 #8 in your notebook</a:t>
            </a:r>
            <a:endParaRPr lang="en-US" dirty="0"/>
          </a:p>
        </p:txBody>
      </p:sp>
      <p:pic>
        <p:nvPicPr>
          <p:cNvPr id="1026" name="Picture 2" descr="http://sites.duke.edu/develledish/files/2013/11/hijab_bikin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1" y="1500996"/>
            <a:ext cx="7322901" cy="46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9873" y="1017917"/>
            <a:ext cx="40716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Answer the following in complete sentences (but you don’t have to write them):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Which </a:t>
            </a:r>
            <a:r>
              <a:rPr lang="en-US" sz="2200" dirty="0"/>
              <a:t>words or phrases in the cartoon appear to be the most significant? Why do you think so</a:t>
            </a:r>
            <a:r>
              <a:rPr lang="en-US" sz="22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200" dirty="0"/>
              <a:t>Describe the action taking place in the cartoon</a:t>
            </a:r>
            <a:r>
              <a:rPr lang="en-US" sz="22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200" dirty="0"/>
              <a:t>Explain the message of the cartoon</a:t>
            </a:r>
            <a:r>
              <a:rPr lang="en-US" sz="22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Do you agree with the cartoonist?  Why or why not?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71063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</TotalTime>
  <Words>181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Openers 8/24-8/28</vt:lpstr>
      <vt:lpstr>Opener 8/26  #5 in notebook</vt:lpstr>
      <vt:lpstr>Opener 8/27 #6 in your Notebook</vt:lpstr>
      <vt:lpstr>Opener 8/28 #8 in your notebook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Openers 8/24-8/28</dc:title>
  <dc:creator>Amanda Jirka</dc:creator>
  <cp:lastModifiedBy>Amanda Jirka</cp:lastModifiedBy>
  <cp:revision>3</cp:revision>
  <dcterms:created xsi:type="dcterms:W3CDTF">2015-08-25T14:57:28Z</dcterms:created>
  <dcterms:modified xsi:type="dcterms:W3CDTF">2015-08-25T15:15:20Z</dcterms:modified>
</cp:coreProperties>
</file>