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>
      <p:cViewPr varScale="1">
        <p:scale>
          <a:sx n="61" d="100"/>
          <a:sy n="61" d="100"/>
        </p:scale>
        <p:origin x="68" y="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CD7D-440E-4243-83FE-25BA3954ACE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22E5-9348-4657-BC24-B16A5D68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3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CD7D-440E-4243-83FE-25BA3954ACE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22E5-9348-4657-BC24-B16A5D68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0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CD7D-440E-4243-83FE-25BA3954ACE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22E5-9348-4657-BC24-B16A5D68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1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CD7D-440E-4243-83FE-25BA3954ACE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22E5-9348-4657-BC24-B16A5D68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3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CD7D-440E-4243-83FE-25BA3954ACE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22E5-9348-4657-BC24-B16A5D68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1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CD7D-440E-4243-83FE-25BA3954ACE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22E5-9348-4657-BC24-B16A5D68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3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CD7D-440E-4243-83FE-25BA3954ACE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22E5-9348-4657-BC24-B16A5D68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4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CD7D-440E-4243-83FE-25BA3954ACE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22E5-9348-4657-BC24-B16A5D68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3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CD7D-440E-4243-83FE-25BA3954ACE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22E5-9348-4657-BC24-B16A5D68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8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CD7D-440E-4243-83FE-25BA3954ACE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22E5-9348-4657-BC24-B16A5D68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6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CD7D-440E-4243-83FE-25BA3954ACE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22E5-9348-4657-BC24-B16A5D68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8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CD7D-440E-4243-83FE-25BA3954ACE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D22E5-9348-4657-BC24-B16A5D68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5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Important Powers from the Constitution</a:t>
            </a:r>
            <a:endParaRPr lang="en-US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076" y="1219199"/>
            <a:ext cx="4521708" cy="48307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delegated power </a:t>
            </a:r>
            <a:r>
              <a:rPr lang="en-US" dirty="0" smtClean="0"/>
              <a:t>is a power given to the national government. </a:t>
            </a:r>
          </a:p>
          <a:p>
            <a:pPr lvl="1"/>
            <a:r>
              <a:rPr lang="en-US" dirty="0" smtClean="0"/>
              <a:t>Example?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reserved power </a:t>
            </a:r>
            <a:r>
              <a:rPr lang="en-US" dirty="0" smtClean="0"/>
              <a:t>is a power specifically reserved to the states. </a:t>
            </a:r>
          </a:p>
          <a:p>
            <a:pPr lvl="1"/>
            <a:r>
              <a:rPr lang="en-US" dirty="0" smtClean="0"/>
              <a:t>Example?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concurrent power </a:t>
            </a:r>
            <a:r>
              <a:rPr lang="en-US" dirty="0" smtClean="0"/>
              <a:t>is a power that is given to both the states and the federal government. </a:t>
            </a:r>
          </a:p>
          <a:p>
            <a:pPr lvl="1"/>
            <a:r>
              <a:rPr lang="en-US" dirty="0" smtClean="0"/>
              <a:t>Example? 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785360" y="1219199"/>
            <a:ext cx="4326636" cy="47545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An </a:t>
            </a:r>
            <a:r>
              <a:rPr lang="en-US" b="1" dirty="0" smtClean="0"/>
              <a:t>expressed power </a:t>
            </a:r>
            <a:r>
              <a:rPr lang="en-US" dirty="0" smtClean="0"/>
              <a:t>is a power directly written in the Constitution. </a:t>
            </a:r>
          </a:p>
          <a:p>
            <a:pPr lvl="1"/>
            <a:r>
              <a:rPr lang="en-US" dirty="0" smtClean="0"/>
              <a:t>Article 1, Sec 8, Clause 1-17</a:t>
            </a:r>
          </a:p>
          <a:p>
            <a:pPr lvl="1"/>
            <a:r>
              <a:rPr lang="en-US" dirty="0" smtClean="0"/>
              <a:t>Textbook 70-71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implied power </a:t>
            </a:r>
            <a:r>
              <a:rPr lang="en-US" dirty="0" smtClean="0"/>
              <a:t>indirectly written in the constitution. </a:t>
            </a:r>
          </a:p>
          <a:p>
            <a:pPr lvl="1"/>
            <a:r>
              <a:rPr lang="en-US" dirty="0"/>
              <a:t>Article 1, Sec 8, Clause </a:t>
            </a:r>
            <a:r>
              <a:rPr lang="en-US" dirty="0" smtClean="0"/>
              <a:t>18</a:t>
            </a:r>
          </a:p>
          <a:p>
            <a:pPr lvl="1"/>
            <a:r>
              <a:rPr lang="en-US" dirty="0" smtClean="0"/>
              <a:t>Define “necessary &amp; proper” clause (aka elastic)</a:t>
            </a:r>
          </a:p>
        </p:txBody>
      </p:sp>
    </p:spTree>
    <p:extLst>
      <p:ext uri="{BB962C8B-B14F-4D97-AF65-F5344CB8AC3E}">
        <p14:creationId xmlns:p14="http://schemas.microsoft.com/office/powerpoint/2010/main" val="917262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103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Important Powers from the Constitution</vt:lpstr>
    </vt:vector>
  </TitlesOfParts>
  <Company>Planit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difference between delegated, reserved, and concurrent powers?</dc:title>
  <dc:creator>Kendall Bloomfield</dc:creator>
  <cp:lastModifiedBy>Amanda Jirka</cp:lastModifiedBy>
  <cp:revision>12</cp:revision>
  <dcterms:created xsi:type="dcterms:W3CDTF">2012-12-31T18:44:25Z</dcterms:created>
  <dcterms:modified xsi:type="dcterms:W3CDTF">2017-08-14T12:46:49Z</dcterms:modified>
</cp:coreProperties>
</file>