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5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9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6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3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4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7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24CE-A3FB-4AB6-97C5-A304BE482826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AC6D-0A74-4161-860B-4F9A2C44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www.creta.com.ro/images/uploads/pagini/3_0841_p_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44" y="1"/>
            <a:ext cx="6865270" cy="44631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762000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2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128" name="Picture 8" descr="http://www.incomme.org/wp-content/uploads/2011/10/california_co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18" y="4114800"/>
            <a:ext cx="932688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kormushev.com/uploads/italian-riviera1-slid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18" y="2337323"/>
            <a:ext cx="4780282" cy="212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1/17/Knight's_Point,_West_Co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76" y="0"/>
            <a:ext cx="5232399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83314"/>
            <a:ext cx="8229600" cy="762000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3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http://media-2.web.britannica.com/eb-media/98/61698-004-DC23DF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4973320" cy="3352800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8/8f/Pseudotsuga_menziesii_28236.JPG/200px-Pseudotsuga_menziesii_28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88" y="183314"/>
            <a:ext cx="2496458" cy="33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iscovercanadatours.com/wordpress/wp-content/uploads/2012/03/tofino-awesome-adven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20" y="3902529"/>
            <a:ext cx="3865880" cy="289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orld-builders.org/lessons/less/biomes/desert/hot-desert/vist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28601"/>
            <a:ext cx="4533900" cy="32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907" y="304800"/>
            <a:ext cx="8229600" cy="762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 &amp; 5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://www.constructionweekonline.com/pictures/desert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08" y="3444870"/>
            <a:ext cx="4639293" cy="31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i-arid rangeland, Fowlers G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5" y="3387157"/>
            <a:ext cx="498629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nationalgeographic.com/wpf/media-live/photos/000/001/cache/cardon-boojum-desert_102_600x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2371"/>
            <a:ext cx="4076700" cy="29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www.climateinvestmentfunds.org/cifnet/sites/default/files/country_images/FIP_Congo.png?1343051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5265"/>
            <a:ext cx="4823134" cy="24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pg.tamucc.edu/C20207_ustores/web/images/store_8/island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5181600" cy="34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17714"/>
            <a:ext cx="8229600" cy="762000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6 &amp; 7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http://cdna.adventure-life.com/assets/img/pages/indonesia/indonesia-cruises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8" y="3563390"/>
            <a:ext cx="5858041" cy="329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hedexpedition.com/wp-content/uploads/2013/04/Amazon-Rainforest-Braz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35" y="3530732"/>
            <a:ext cx="4397066" cy="31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inhabitat.com/files/iceca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745962"/>
            <a:ext cx="5114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.nationalgeographic.com/wpf/media-live/photos/000/736/cache/polar-bear-migration-churchill-amstrup_73680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2177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8229600" cy="762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8, 9, &amp; 10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www.touristmaker.com/images/subarctic/subarctic-climate-z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515" y="609600"/>
            <a:ext cx="3962400" cy="2971800"/>
          </a:xfrm>
          <a:prstGeom prst="rect">
            <a:avLst/>
          </a:prstGeom>
          <a:noFill/>
        </p:spPr>
      </p:pic>
      <p:pic>
        <p:nvPicPr>
          <p:cNvPr id="18442" name="Picture 10" descr="http://www.digitaljournal.com/img/8/7/8/i/5/0/1/o/antarct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9287" y="3352800"/>
            <a:ext cx="4711013" cy="3268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9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public.ornl.gov/ameriflux/Site_Info/Images/site_images/Wisconsin_Y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372" y="-152400"/>
            <a:ext cx="3008475" cy="3008475"/>
          </a:xfrm>
          <a:prstGeom prst="rect">
            <a:avLst/>
          </a:prstGeom>
          <a:noFill/>
        </p:spPr>
      </p:pic>
      <p:pic>
        <p:nvPicPr>
          <p:cNvPr id="7172" name="Picture 4" descr="http://3pow7u2014nw11yu8y1yojjnyp.wpengine.netdna-cdn.com/wp-content/themes/dolgoff/images/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38164"/>
            <a:ext cx="5018314" cy="30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229600" cy="762000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11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6388" name="Picture 4" descr="http://www.unitedstatesdestinations.com/wp-content/uploads/2010/05/Michigan-Surrounded-by-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2137" y="457200"/>
            <a:ext cx="4716235" cy="3547490"/>
          </a:xfrm>
          <a:prstGeom prst="rect">
            <a:avLst/>
          </a:prstGeom>
          <a:noFill/>
        </p:spPr>
      </p:pic>
      <p:pic>
        <p:nvPicPr>
          <p:cNvPr id="7170" name="Picture 2" descr="http://south-carolina-plantations.com/beaufort/i/brewton/brewton-plan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785446"/>
            <a:ext cx="4604656" cy="34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ayersnet.com/history/co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4" y="-44225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0"/>
            <a:ext cx="8229600" cy="762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4" descr="http://www.gacc.ge/en/useful_info/images/kakh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12002"/>
            <a:ext cx="4876800" cy="3245998"/>
          </a:xfrm>
          <a:prstGeom prst="rect">
            <a:avLst/>
          </a:prstGeom>
          <a:noFill/>
        </p:spPr>
      </p:pic>
      <p:pic>
        <p:nvPicPr>
          <p:cNvPr id="8196" name="Picture 4" descr="http://www.mrsalgado.org/Sheltered_Geography_Files/Climate%20pics/Humid_continental_clim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43" y="435412"/>
            <a:ext cx="3207657" cy="317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local-real-estate.com/images/wisconsin-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4750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>
                <a:ln w="11430"/>
              </a:rPr>
              <a:t>Key</a:t>
            </a:r>
            <a:endParaRPr lang="en-US" b="1" u="sng" spc="50" dirty="0">
              <a:ln w="1143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latin typeface="Comic Sans MS" panose="030F0702030302020204" pitchFamily="66" charset="0"/>
              </a:rPr>
              <a:t>Climate #1:  Highland</a:t>
            </a:r>
          </a:p>
          <a:p>
            <a:r>
              <a:rPr lang="en-US" b="1" spc="50" dirty="0">
                <a:ln w="11430"/>
                <a:latin typeface="Comic Sans MS" panose="030F0702030302020204" pitchFamily="66" charset="0"/>
              </a:rPr>
              <a:t>Climate #2:  Mediterranean</a:t>
            </a:r>
          </a:p>
          <a:p>
            <a:r>
              <a:rPr lang="en-US" b="1" spc="50" dirty="0">
                <a:ln w="11430"/>
                <a:latin typeface="Comic Sans MS" panose="030F0702030302020204" pitchFamily="66" charset="0"/>
              </a:rPr>
              <a:t>Climate #3:  Marine West Coast</a:t>
            </a:r>
          </a:p>
          <a:p>
            <a:r>
              <a:rPr lang="en-US" b="1" spc="50" dirty="0">
                <a:ln w="11430"/>
                <a:latin typeface="Comic Sans MS" panose="030F0702030302020204" pitchFamily="66" charset="0"/>
              </a:rPr>
              <a:t>Climate #4&amp;5:  Desert &amp; Semiarid</a:t>
            </a:r>
          </a:p>
          <a:p>
            <a:r>
              <a:rPr lang="en-US" b="1" spc="50" dirty="0">
                <a:ln w="11430"/>
                <a:latin typeface="Comic Sans MS" panose="030F0702030302020204" pitchFamily="66" charset="0"/>
              </a:rPr>
              <a:t>Climate #6&amp;7:  Tropical Wet/Wet &amp; Dry</a:t>
            </a:r>
          </a:p>
          <a:p>
            <a:r>
              <a:rPr lang="en-US" b="1" spc="50" dirty="0">
                <a:ln w="11430"/>
                <a:latin typeface="Comic Sans MS" panose="030F0702030302020204" pitchFamily="66" charset="0"/>
              </a:rPr>
              <a:t>Climate #8-10:  Subarctic/Tundra/Ice Cap</a:t>
            </a:r>
          </a:p>
          <a:p>
            <a:r>
              <a:rPr lang="en-US" b="1" spc="50" dirty="0">
                <a:ln w="11430"/>
                <a:latin typeface="Comic Sans MS" panose="030F0702030302020204" pitchFamily="66" charset="0"/>
              </a:rPr>
              <a:t>Climate #11:  Humid Subtropical</a:t>
            </a:r>
          </a:p>
          <a:p>
            <a:r>
              <a:rPr lang="en-US" b="1" spc="50" dirty="0">
                <a:ln w="11430"/>
                <a:latin typeface="Comic Sans MS" panose="030F0702030302020204" pitchFamily="66" charset="0"/>
              </a:rPr>
              <a:t>Climate #12:  Humid Continental</a:t>
            </a:r>
            <a:endParaRPr lang="en-US" b="1" spc="50" dirty="0">
              <a:ln w="11430"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2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16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2</vt:lpstr>
      <vt:lpstr>3</vt:lpstr>
      <vt:lpstr>4 &amp; 5</vt:lpstr>
      <vt:lpstr>6 &amp; 7</vt:lpstr>
      <vt:lpstr>8, 9, &amp; 10</vt:lpstr>
      <vt:lpstr>11</vt:lpstr>
      <vt:lpstr>12</vt:lpstr>
      <vt:lpstr>Key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Jirka</dc:creator>
  <cp:lastModifiedBy>Amanda Jirka</cp:lastModifiedBy>
  <cp:revision>1</cp:revision>
  <dcterms:created xsi:type="dcterms:W3CDTF">2015-08-13T15:13:35Z</dcterms:created>
  <dcterms:modified xsi:type="dcterms:W3CDTF">2015-08-13T15:13:45Z</dcterms:modified>
</cp:coreProperties>
</file>