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2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7" autoAdjust="0"/>
    <p:restoredTop sz="94660"/>
  </p:normalViewPr>
  <p:slideViewPr>
    <p:cSldViewPr>
      <p:cViewPr varScale="1">
        <p:scale>
          <a:sx n="95" d="100"/>
          <a:sy n="95" d="100"/>
        </p:scale>
        <p:origin x="9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7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6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479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25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81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15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2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8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9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6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8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4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0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E48E99-EDF4-4D07-A880-6DED61A1D86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0B7D-0878-4122-83DD-2615C466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01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Africa’s Strengths &amp; Weaknesses Map Notes</a:t>
            </a:r>
            <a:endParaRPr lang="en-US" sz="3100" i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u="sng" dirty="0" smtClean="0">
                <a:latin typeface="Comic Sans MS" panose="030F0702030302020204" pitchFamily="66" charset="0"/>
              </a:rPr>
              <a:t>Physical </a:t>
            </a:r>
            <a:r>
              <a:rPr lang="en-US" sz="1800" u="sng" dirty="0">
                <a:latin typeface="Comic Sans MS" panose="030F0702030302020204" pitchFamily="66" charset="0"/>
              </a:rPr>
              <a:t>Features: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Sahara Desert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Sahel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Niger River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Nile River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Great Rift </a:t>
            </a:r>
            <a:r>
              <a:rPr lang="en-US" sz="1800" dirty="0" smtClean="0">
                <a:latin typeface="Comic Sans MS" panose="030F0702030302020204" pitchFamily="66" charset="0"/>
              </a:rPr>
              <a:t>Valley</a:t>
            </a:r>
          </a:p>
          <a:p>
            <a:pPr marL="0" indent="0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Lake </a:t>
            </a:r>
            <a:r>
              <a:rPr lang="en-US" sz="1800" dirty="0">
                <a:latin typeface="Comic Sans MS" panose="030F0702030302020204" pitchFamily="66" charset="0"/>
              </a:rPr>
              <a:t>Victoria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Congo River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Congo </a:t>
            </a:r>
            <a:r>
              <a:rPr lang="en-US" sz="1800" dirty="0" smtClean="0">
                <a:latin typeface="Comic Sans MS" panose="030F0702030302020204" pitchFamily="66" charset="0"/>
              </a:rPr>
              <a:t>Basin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Kalahari </a:t>
            </a:r>
            <a:r>
              <a:rPr lang="en-US" sz="1800" dirty="0" smtClean="0">
                <a:latin typeface="Comic Sans MS" panose="030F0702030302020204" pitchFamily="66" charset="0"/>
              </a:rPr>
              <a:t>Desert</a:t>
            </a:r>
          </a:p>
          <a:p>
            <a:pPr marL="0" indent="0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Namib Desert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28"/>
          <a:stretch/>
        </p:blipFill>
        <p:spPr>
          <a:xfrm>
            <a:off x="2590800" y="1219200"/>
            <a:ext cx="635267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u="sng" spc="50" dirty="0" smtClean="0">
                <a:ln w="11430"/>
                <a:solidFill>
                  <a:srgbClr val="FFC000"/>
                </a:solidFill>
                <a:latin typeface="Arial Black" panose="020B0A04020102020204" pitchFamily="34" charset="0"/>
              </a:rPr>
              <a:t>Southern Africa</a:t>
            </a:r>
            <a:endParaRPr lang="en-US" b="1" u="sng" spc="50" dirty="0">
              <a:ln w="11430"/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84" y="3877534"/>
            <a:ext cx="3048000" cy="27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55" y="3962400"/>
            <a:ext cx="3289059" cy="27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198"/>
            <a:ext cx="3937003" cy="236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88" y="172352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86" y="1528760"/>
            <a:ext cx="3542413" cy="234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0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a19513\AppData\Local\Microsoft\Windows\Temporary Internet Files\Content.Outlook\E302ELBQ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t="12381" r="-582" b="3334"/>
          <a:stretch/>
        </p:blipFill>
        <p:spPr bwMode="auto">
          <a:xfrm>
            <a:off x="1524000" y="-1"/>
            <a:ext cx="6083086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3" b="3673"/>
          <a:stretch/>
        </p:blipFill>
        <p:spPr bwMode="auto">
          <a:xfrm>
            <a:off x="1453841" y="0"/>
            <a:ext cx="61471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2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efco-export.com/images/west_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01399"/>
            <a:ext cx="4191000" cy="356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u="sng" spc="50" dirty="0" smtClean="0">
                <a:ln w="11430"/>
                <a:solidFill>
                  <a:srgbClr val="00B050"/>
                </a:solidFill>
                <a:latin typeface="Comic Sans MS" panose="030F0702030302020204" pitchFamily="66" charset="0"/>
              </a:rPr>
              <a:t>Western Africa</a:t>
            </a:r>
            <a:endParaRPr lang="en-US" b="1" u="sng" spc="50" dirty="0">
              <a:ln w="11430"/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067" y="1588861"/>
            <a:ext cx="3298113" cy="4195763"/>
          </a:xfrm>
        </p:spPr>
        <p:txBody>
          <a:bodyPr/>
          <a:lstStyle/>
          <a:p>
            <a:r>
              <a:rPr lang="en-US" u="sng" dirty="0" smtClean="0">
                <a:latin typeface="Comic Sans MS" panose="030F0702030302020204" pitchFamily="66" charset="0"/>
              </a:rPr>
              <a:t>Strengths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Niger River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Resources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Gold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Diamonds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Lumber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Oil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Cocoa Beans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2360" y="1600200"/>
            <a:ext cx="3298115" cy="4200245"/>
          </a:xfrm>
        </p:spPr>
        <p:txBody>
          <a:bodyPr/>
          <a:lstStyle/>
          <a:p>
            <a:r>
              <a:rPr lang="en-US" u="sng" dirty="0" smtClean="0">
                <a:latin typeface="Comic Sans MS" panose="030F0702030302020204" pitchFamily="66" charset="0"/>
              </a:rPr>
              <a:t>Weaknesses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Slave Trade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Ebola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Liberia </a:t>
            </a:r>
            <a:r>
              <a:rPr lang="en-US" dirty="0">
                <a:latin typeface="Comic Sans MS" panose="030F0702030302020204" pitchFamily="66" charset="0"/>
              </a:rPr>
              <a:t>&amp;</a:t>
            </a:r>
            <a:r>
              <a:rPr lang="en-US" dirty="0" smtClean="0">
                <a:latin typeface="Comic Sans MS" panose="030F0702030302020204" pitchFamily="66" charset="0"/>
              </a:rPr>
              <a:t> Nigeria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38" y="1601764"/>
            <a:ext cx="3088597" cy="204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u="sng" spc="50" dirty="0" smtClean="0">
                <a:ln w="11430"/>
                <a:solidFill>
                  <a:srgbClr val="00B050"/>
                </a:solidFill>
                <a:latin typeface="Comic Sans MS" panose="030F0702030302020204" pitchFamily="66" charset="0"/>
              </a:rPr>
              <a:t>Western Africa</a:t>
            </a:r>
            <a:endParaRPr lang="en-US" b="1" u="sng" spc="50" dirty="0">
              <a:ln w="11430"/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4" y="1457326"/>
            <a:ext cx="3482884" cy="231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52" y="1446440"/>
            <a:ext cx="2909961" cy="23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7" y="3775027"/>
            <a:ext cx="3355623" cy="232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52" y="3796798"/>
            <a:ext cx="2785299" cy="278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68" y="3649638"/>
            <a:ext cx="3114675" cy="213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fricanculturalcenter.org/images/map_geo_ea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97629"/>
            <a:ext cx="4299857" cy="40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Eastern Africa</a:t>
            </a:r>
            <a:endParaRPr lang="en-US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r>
              <a:rPr lang="en-US" u="sng" dirty="0" smtClean="0">
                <a:latin typeface="Comic Sans MS" panose="030F0702030302020204" pitchFamily="66" charset="0"/>
              </a:rPr>
              <a:t>Strengths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Nile River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Great Rift Valley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Lake Victoria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Farming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Coffee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Tea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Sugar	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/>
          <a:p>
            <a:r>
              <a:rPr lang="en-US" u="sng" dirty="0" smtClean="0">
                <a:latin typeface="Comic Sans MS" panose="030F0702030302020204" pitchFamily="66" charset="0"/>
              </a:rPr>
              <a:t>Weaknesses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Famine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Genocide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Sudan </a:t>
            </a:r>
            <a:r>
              <a:rPr lang="en-US" dirty="0">
                <a:latin typeface="Comic Sans MS" panose="030F0702030302020204" pitchFamily="66" charset="0"/>
              </a:rPr>
              <a:t>&amp;</a:t>
            </a:r>
            <a:r>
              <a:rPr lang="en-US" dirty="0" smtClean="0">
                <a:latin typeface="Comic Sans MS" panose="030F0702030302020204" pitchFamily="66" charset="0"/>
              </a:rPr>
              <a:t> Rwanda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Eastern Africa</a:t>
            </a:r>
            <a:endParaRPr lang="en-US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92" y="1356279"/>
            <a:ext cx="362813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39" y="1371599"/>
            <a:ext cx="3526731" cy="234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33" y="1356279"/>
            <a:ext cx="230224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36" y="3718480"/>
            <a:ext cx="4259825" cy="283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61" y="3718480"/>
            <a:ext cx="3671888" cy="24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7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u="sng" spc="50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Central Africa</a:t>
            </a:r>
            <a:endParaRPr lang="en-US" b="1" u="sng" spc="50" dirty="0">
              <a:ln w="11430"/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r>
              <a:rPr lang="en-US" u="sng" dirty="0" smtClean="0">
                <a:latin typeface="Comic Sans MS" panose="030F0702030302020204" pitchFamily="66" charset="0"/>
              </a:rPr>
              <a:t>Strengths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Congo River Basin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Resources: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Oil (Angola)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Gold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Copper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Diamonds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038600" cy="4525963"/>
          </a:xfrm>
        </p:spPr>
        <p:txBody>
          <a:bodyPr/>
          <a:lstStyle/>
          <a:p>
            <a:r>
              <a:rPr lang="en-US" u="sng" dirty="0" smtClean="0">
                <a:latin typeface="Comic Sans MS" panose="030F0702030302020204" pitchFamily="66" charset="0"/>
              </a:rPr>
              <a:t>Weaknesses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Malaria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HIV/AIDS</a:t>
            </a:r>
          </a:p>
        </p:txBody>
      </p:sp>
      <p:pic>
        <p:nvPicPr>
          <p:cNvPr id="4098" name="Picture 2" descr="http://wikitravel.org/upload/shared/thumb/f/f2/Central_Africa_regions_map.png/400px-Central_Africa_regions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2743200"/>
            <a:ext cx="3407230" cy="39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u="sng" spc="50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Central Africa</a:t>
            </a:r>
            <a:endParaRPr lang="en-US" b="1" u="sng" spc="50" dirty="0">
              <a:ln w="11430"/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70255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1" y="1679812"/>
            <a:ext cx="2819400" cy="19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70" y="1537081"/>
            <a:ext cx="209576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5" y="3645508"/>
            <a:ext cx="3671706" cy="228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84" y="3645508"/>
            <a:ext cx="4505193" cy="228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2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u="sng" spc="50" dirty="0" smtClean="0">
                <a:ln w="11430"/>
                <a:solidFill>
                  <a:srgbClr val="FFC000"/>
                </a:solidFill>
                <a:latin typeface="Comic Sans MS" panose="030F0702030302020204" pitchFamily="66" charset="0"/>
              </a:rPr>
              <a:t>Southern Africa</a:t>
            </a:r>
            <a:endParaRPr lang="en-US" b="1" u="sng" spc="50" dirty="0">
              <a:ln w="11430"/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>
                <a:latin typeface="Comic Sans MS" panose="030F0702030302020204" pitchFamily="66" charset="0"/>
              </a:rPr>
              <a:t>Strengths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Resources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Gold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Diamonds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Modernized Cities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Johannesburg, South Africa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572000" cy="4525963"/>
          </a:xfrm>
        </p:spPr>
        <p:txBody>
          <a:bodyPr/>
          <a:lstStyle/>
          <a:p>
            <a:r>
              <a:rPr lang="en-US" u="sng" dirty="0" smtClean="0">
                <a:latin typeface="Comic Sans MS" panose="030F0702030302020204" pitchFamily="66" charset="0"/>
              </a:rPr>
              <a:t>Weaknesses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Kalahari &amp; Namib Desert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Apartheid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HIV/AIDS</a:t>
            </a:r>
          </a:p>
        </p:txBody>
      </p:sp>
      <p:pic>
        <p:nvPicPr>
          <p:cNvPr id="5122" name="Picture 2" descr="http://4.bp.blogspot.com/-4pZXRmW-TBw/T8HwrwYeXKI/AAAAAAAACOo/3YvAaM3dwBM/s400/Southern-Africa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3676650" cy="33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787</TotalTime>
  <Words>113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Century Gothic</vt:lpstr>
      <vt:lpstr>Comic Sans MS</vt:lpstr>
      <vt:lpstr>Wingdings 3</vt:lpstr>
      <vt:lpstr>Ion</vt:lpstr>
      <vt:lpstr>Africa’s Strengths &amp; Weaknesses Map Notes</vt:lpstr>
      <vt:lpstr>PowerPoint Presentation</vt:lpstr>
      <vt:lpstr>Western Africa</vt:lpstr>
      <vt:lpstr>Western Africa</vt:lpstr>
      <vt:lpstr>Eastern Africa</vt:lpstr>
      <vt:lpstr>Eastern Africa</vt:lpstr>
      <vt:lpstr>Central Africa</vt:lpstr>
      <vt:lpstr>Central Africa</vt:lpstr>
      <vt:lpstr>Southern Africa</vt:lpstr>
      <vt:lpstr>Southern Africa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DiBacco</dc:creator>
  <cp:lastModifiedBy>Amanda Jirka</cp:lastModifiedBy>
  <cp:revision>21</cp:revision>
  <dcterms:created xsi:type="dcterms:W3CDTF">2014-09-02T19:15:47Z</dcterms:created>
  <dcterms:modified xsi:type="dcterms:W3CDTF">2015-09-04T15:17:35Z</dcterms:modified>
</cp:coreProperties>
</file>