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VX-PrBRtT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NqfFafXGL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Africa Openers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9/4-9/18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639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Friday, 9/4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name of this unit is “SUB-SAHARAN AFRICA”.  Give me 5 words that you know that have “sub” in them.  </a:t>
            </a:r>
          </a:p>
          <a:p>
            <a:r>
              <a:rPr lang="en-US" sz="2000" dirty="0" smtClean="0"/>
              <a:t>What does the prefix SUB mean?</a:t>
            </a:r>
          </a:p>
          <a:p>
            <a:r>
              <a:rPr lang="en-US" sz="2000" dirty="0"/>
              <a:t>(video)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www.youtube.com/watch?v=vVX-PrBRtTY</a:t>
            </a:r>
            <a:endParaRPr lang="en-US" sz="2000" dirty="0" smtClean="0"/>
          </a:p>
          <a:p>
            <a:r>
              <a:rPr lang="en-US" sz="2000" dirty="0" smtClean="0"/>
              <a:t>Reflection: What could be a negative connotation about calling this unit </a:t>
            </a:r>
            <a:r>
              <a:rPr lang="en-US" sz="2000" dirty="0" err="1" smtClean="0"/>
              <a:t>SUB-Saharan</a:t>
            </a:r>
            <a:r>
              <a:rPr lang="en-US" sz="2000" dirty="0" smtClean="0"/>
              <a:t> Africa?  How does this clip change the way you think about the world?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690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Tuesday, 9/8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5394933" cy="3416300"/>
          </a:xfrm>
        </p:spPr>
        <p:txBody>
          <a:bodyPr>
            <a:noAutofit/>
          </a:bodyPr>
          <a:lstStyle/>
          <a:p>
            <a:r>
              <a:rPr lang="en-US" sz="2400" dirty="0" smtClean="0"/>
              <a:t>How big is Africa?  Get the 2 sheets on the table.  Cut out some countries or continents you’ve heard of &amp; glue them inside of the outline map of Africa.  Then list the countries below your outline map.</a:t>
            </a:r>
          </a:p>
          <a:p>
            <a:r>
              <a:rPr lang="en-US" sz="2400" dirty="0" smtClean="0"/>
              <a:t>Do you know how many countries are in Africa?  Take a guess.</a:t>
            </a:r>
            <a:endParaRPr lang="en-US" sz="2400" dirty="0"/>
          </a:p>
        </p:txBody>
      </p:sp>
      <p:pic>
        <p:nvPicPr>
          <p:cNvPr id="2050" name="Picture 2" descr="http://www.augustana.edu/Images/international/face-of-afric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5"/>
          <a:stretch/>
        </p:blipFill>
        <p:spPr bwMode="auto">
          <a:xfrm>
            <a:off x="6897757" y="1635262"/>
            <a:ext cx="4708939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62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Wednesday, 9/9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5456583"/>
            <a:ext cx="8825659" cy="1080051"/>
          </a:xfrm>
        </p:spPr>
        <p:txBody>
          <a:bodyPr>
            <a:normAutofit/>
          </a:bodyPr>
          <a:lstStyle/>
          <a:p>
            <a:r>
              <a:rPr lang="en-US" dirty="0" smtClean="0"/>
              <a:t>Based </a:t>
            </a:r>
            <a:r>
              <a:rPr lang="en-US" dirty="0"/>
              <a:t>on what you have observed above, list </a:t>
            </a:r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/>
              <a:t>things you might infer from this photograph.</a:t>
            </a:r>
          </a:p>
          <a:p>
            <a:r>
              <a:rPr lang="en-US" dirty="0" smtClean="0"/>
              <a:t>What </a:t>
            </a:r>
            <a:r>
              <a:rPr lang="en-US" dirty="0"/>
              <a:t>questions does this photograph raise in your mind?</a:t>
            </a:r>
          </a:p>
        </p:txBody>
      </p:sp>
      <p:pic>
        <p:nvPicPr>
          <p:cNvPr id="4098" name="Picture 2" descr="http://rarehistoricalphotos.com/wp-content/uploads/2013/12/The-vulture-and-the-gi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033" y="1604532"/>
            <a:ext cx="6018828" cy="385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74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Thursday, 9/10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1680632"/>
            <a:ext cx="4550107" cy="4859316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92D050"/>
                </a:solidFill>
              </a:rPr>
              <a:t>Answer the following in complete sentences (but you don’t have to write the questions):</a:t>
            </a:r>
          </a:p>
          <a:p>
            <a:pPr>
              <a:buAutoNum type="arabicPeriod"/>
            </a:pPr>
            <a:r>
              <a:rPr lang="en-US" sz="2000" dirty="0"/>
              <a:t>Which words or phrases in the cartoon appear to be the most significant? Why do you think so?</a:t>
            </a:r>
          </a:p>
          <a:p>
            <a:pPr>
              <a:buAutoNum type="arabicPeriod"/>
            </a:pPr>
            <a:r>
              <a:rPr lang="en-US" sz="2000" dirty="0"/>
              <a:t>Describe the action taking place in the cartoon.</a:t>
            </a:r>
          </a:p>
          <a:p>
            <a:pPr>
              <a:buAutoNum type="arabicPeriod"/>
            </a:pPr>
            <a:r>
              <a:rPr lang="en-US" sz="2000" dirty="0"/>
              <a:t>Explain the message of the cartoon.</a:t>
            </a:r>
          </a:p>
          <a:p>
            <a:pPr>
              <a:buAutoNum type="arabicPeriod"/>
            </a:pPr>
            <a:r>
              <a:rPr lang="en-US" sz="2000" dirty="0"/>
              <a:t>What do you think can be done to help the USA?</a:t>
            </a:r>
          </a:p>
        </p:txBody>
      </p:sp>
      <p:pic>
        <p:nvPicPr>
          <p:cNvPr id="3074" name="Picture 2" descr="http://a66c7b.medialib.glogster.com/media/39/395301bc47c2a29602ced0c11fb2c825de42e4e5028993a8623f8c25f909149f/the-new-mad-scramble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445" y="1967949"/>
            <a:ext cx="5402468" cy="405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959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Friday, 9/11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4818463" cy="3416300"/>
          </a:xfrm>
        </p:spPr>
        <p:txBody>
          <a:bodyPr/>
          <a:lstStyle/>
          <a:p>
            <a:r>
              <a:rPr lang="en-US" dirty="0" smtClean="0"/>
              <a:t>In 2002, Members of the </a:t>
            </a:r>
            <a:r>
              <a:rPr lang="en-US" dirty="0" err="1" smtClean="0"/>
              <a:t>Masai</a:t>
            </a:r>
            <a:r>
              <a:rPr lang="en-US" dirty="0" smtClean="0"/>
              <a:t> tribe in Kenya helped the United States in the best way they could.  Read about their story.  You don’t have to write the questions.</a:t>
            </a:r>
          </a:p>
          <a:p>
            <a:r>
              <a:rPr lang="en-US" dirty="0" smtClean="0"/>
              <a:t>What did you learn about the </a:t>
            </a:r>
            <a:r>
              <a:rPr lang="en-US" dirty="0" err="1" smtClean="0"/>
              <a:t>Masai</a:t>
            </a:r>
            <a:r>
              <a:rPr lang="en-US" dirty="0" smtClean="0"/>
              <a:t> tribe by reading the story? (at least 5 facts)</a:t>
            </a:r>
          </a:p>
          <a:p>
            <a:r>
              <a:rPr lang="en-US" dirty="0" smtClean="0"/>
              <a:t>How is their understanding of what happened on 9/11/01 the same or different than what you know?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4.bp.blogspot.com/-swpVXBBbsxk/UyLno4sxlFI/AAAAAAAAKvs/dPn-JB3ynT4/s1600/1.+Memorial+&amp;+Tribu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956" y="2639826"/>
            <a:ext cx="4957418" cy="330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1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Monday, 9/14</a:t>
            </a:r>
            <a:endParaRPr lang="en-US" dirty="0"/>
          </a:p>
        </p:txBody>
      </p:sp>
      <p:pic>
        <p:nvPicPr>
          <p:cNvPr id="5122" name="Picture 2" descr="http://cdn1.wn.com/ph/img/03/46/4bdb734e39970f0232ece0e3976e-grand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36" y="2504661"/>
            <a:ext cx="5565498" cy="371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09521" y="2673626"/>
            <a:ext cx="47707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Make a T chart with good things and bad things about foreign aid to Africa.  How could it help?  How could it hurt?</a:t>
            </a:r>
          </a:p>
          <a:p>
            <a:endParaRPr lang="en-US" sz="2000" dirty="0"/>
          </a:p>
          <a:p>
            <a:r>
              <a:rPr lang="en-US" sz="2000" dirty="0" smtClean="0"/>
              <a:t>Watch this video</a:t>
            </a:r>
            <a:r>
              <a:rPr lang="en-US" sz="2000" dirty="0"/>
              <a:t>: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www.youtube.com/watch?v=aNqfFafXGLA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…Do you think he’s got a point?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6834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Tuesday, 9/15</a:t>
            </a:r>
            <a:endParaRPr lang="en-US" dirty="0"/>
          </a:p>
        </p:txBody>
      </p:sp>
      <p:pic>
        <p:nvPicPr>
          <p:cNvPr id="6146" name="Picture 2" descr="http://www.concordmonitor.com/csp/mediapool/sites/dt.common.streams.StreamServer.cls?STREAMOID=TFiQvEuyqR81eCwOuLiZxM$daE2N3K4ZzOUsqbU5sYv7mtHqQx1c1nZr0zcXWy2PWCsjLu883Ygn4B49Lvm9bPe2QeMKQdVeZmXF$9l$4uCZ8QDXhaHEp3rvzXRJFdy0KqPHLoMevcTLo3h8xh70Y6N_U_CryOsw6FTOdKL_jpQ-&amp;CONTENTTYPE=image/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0" y="1878496"/>
            <a:ext cx="6616157" cy="44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10669" y="2316699"/>
            <a:ext cx="40187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 smtClean="0"/>
              <a:t>On April </a:t>
            </a:r>
            <a:r>
              <a:rPr lang="en-US" sz="2100" dirty="0"/>
              <a:t>27, 1994</a:t>
            </a:r>
            <a:r>
              <a:rPr lang="en-US" sz="2100" dirty="0" smtClean="0"/>
              <a:t>, </a:t>
            </a:r>
            <a:r>
              <a:rPr lang="en-US" sz="2100" dirty="0"/>
              <a:t>a long line of people wait outside </a:t>
            </a:r>
            <a:r>
              <a:rPr lang="en-US" sz="2100" dirty="0" smtClean="0"/>
              <a:t>in Soweto</a:t>
            </a:r>
            <a:r>
              <a:rPr lang="en-US" sz="2100" dirty="0"/>
              <a:t>, in the southwest suburbs of Johannesburg, </a:t>
            </a:r>
            <a:r>
              <a:rPr lang="en-US" sz="2100" dirty="0" smtClean="0"/>
              <a:t>South Africa.</a:t>
            </a:r>
          </a:p>
          <a:p>
            <a:endParaRPr lang="en-US" sz="2100" dirty="0"/>
          </a:p>
          <a:p>
            <a:r>
              <a:rPr lang="en-US" sz="2100" dirty="0" smtClean="0"/>
              <a:t>What in YOUR life is so important that you would wait in a line this long, or longer, to have?  Is there more than 1 thing? What makes it so important?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201576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1092</TotalTime>
  <Words>413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Africa Openers</vt:lpstr>
      <vt:lpstr>Friday, 9/4</vt:lpstr>
      <vt:lpstr>Tuesday, 9/8</vt:lpstr>
      <vt:lpstr>Wednesday, 9/9</vt:lpstr>
      <vt:lpstr>Thursday, 9/10</vt:lpstr>
      <vt:lpstr>Friday, 9/11</vt:lpstr>
      <vt:lpstr>Monday, 9/14</vt:lpstr>
      <vt:lpstr>Tuesday, 9/15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 Openers</dc:title>
  <dc:creator>Amanda Jirka</dc:creator>
  <cp:lastModifiedBy>Amanda Jirka</cp:lastModifiedBy>
  <cp:revision>7</cp:revision>
  <dcterms:created xsi:type="dcterms:W3CDTF">2015-09-02T17:58:43Z</dcterms:created>
  <dcterms:modified xsi:type="dcterms:W3CDTF">2015-09-03T12:10:51Z</dcterms:modified>
</cp:coreProperties>
</file>